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handoutMasterIdLst>
    <p:handoutMasterId r:id="rId55"/>
  </p:handoutMasterIdLst>
  <p:sldIdLst>
    <p:sldId id="258" r:id="rId3"/>
    <p:sldId id="260" r:id="rId4"/>
    <p:sldId id="360" r:id="rId5"/>
    <p:sldId id="362" r:id="rId6"/>
    <p:sldId id="261" r:id="rId7"/>
    <p:sldId id="262" r:id="rId8"/>
    <p:sldId id="265" r:id="rId9"/>
    <p:sldId id="266" r:id="rId10"/>
    <p:sldId id="264" r:id="rId11"/>
    <p:sldId id="267" r:id="rId12"/>
    <p:sldId id="268" r:id="rId13"/>
    <p:sldId id="374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364" r:id="rId24"/>
    <p:sldId id="278" r:id="rId25"/>
    <p:sldId id="294" r:id="rId26"/>
    <p:sldId id="365" r:id="rId27"/>
    <p:sldId id="367" r:id="rId28"/>
    <p:sldId id="368" r:id="rId29"/>
    <p:sldId id="371" r:id="rId30"/>
    <p:sldId id="372" r:id="rId31"/>
    <p:sldId id="366" r:id="rId32"/>
    <p:sldId id="373" r:id="rId33"/>
    <p:sldId id="326" r:id="rId34"/>
    <p:sldId id="327" r:id="rId35"/>
    <p:sldId id="329" r:id="rId36"/>
    <p:sldId id="331" r:id="rId37"/>
    <p:sldId id="333" r:id="rId38"/>
    <p:sldId id="335" r:id="rId39"/>
    <p:sldId id="337" r:id="rId40"/>
    <p:sldId id="339" r:id="rId41"/>
    <p:sldId id="341" r:id="rId42"/>
    <p:sldId id="353" r:id="rId43"/>
    <p:sldId id="344" r:id="rId44"/>
    <p:sldId id="346" r:id="rId45"/>
    <p:sldId id="348" r:id="rId46"/>
    <p:sldId id="350" r:id="rId47"/>
    <p:sldId id="356" r:id="rId48"/>
    <p:sldId id="358" r:id="rId49"/>
    <p:sldId id="325" r:id="rId50"/>
    <p:sldId id="375" r:id="rId51"/>
    <p:sldId id="376" r:id="rId52"/>
    <p:sldId id="377" r:id="rId5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032A10C-9C7A-7148-B970-905BF77B7F3C}" type="datetimeFigureOut">
              <a:rPr lang="ja-JP" altLang="en-US" smtClean="0"/>
              <a:pPr/>
              <a:t>2010/2/3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F0D4D37-BE10-A643-837E-E0703D58DC8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39DDA10-E59B-A84D-BC6F-6C6D5139071F}" type="datetimeFigureOut">
              <a:rPr lang="ja-JP" altLang="en-US" smtClean="0"/>
              <a:pPr/>
              <a:t>2010/2/3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094FF80-CCEB-F041-B33B-3F56C6C82D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028F-AEF6-814C-B325-FF7A98C7521A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3924-9640-D040-9752-E0965D686424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0221-A35C-3944-B6C1-09417DB6F60E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2A7334-5418-AC43-9A69-1B2751AE3017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B3E4E7-7AD1-4AEF-B907-74F3D2E55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2342-C215-A041-A443-348F611CA479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9FD4-FC59-2A42-848B-D9F80985A32E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4887-44F6-6144-B927-7A72BEE44B60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C0D1-A110-0F4A-9480-6B90B754AB84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F40A-116E-D240-B69A-DF3B53CC959A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D54C-B854-C74A-9BED-3BA278E48CED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CE85-30B5-BE47-9ADB-0A4EF6BCEF3B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3996-314E-F742-92E0-8EA88E9C4809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5861-1E06-BD4C-BFA4-78511F553DF3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33D2-BD04-FE4E-BC42-097EBBFC6D26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0DD3-223B-5C42-BBA0-E14F2DAF03F1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43A3-40CF-4744-9C7F-48F75AC7BC42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5ACC-DDA7-1744-86C8-F5E5A3A2D3F2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FB-ED65-F943-81B2-02840A75FBB0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51DF-A03C-6D43-9283-7F7550A0CC06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D7E3-6712-FE4E-ACF5-4335B0162751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FC6C-9F57-AD46-A829-C123A47BFFFE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05E3-A1CF-2443-ABC1-3D4666F2619C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F18E-7C8E-8A44-95F7-5A92684F09CE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1E9BC-123A-6B43-897E-9D38F07AEBB8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492758-37C4-5743-BD32-DE4169F82F58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0A4E24E-2906-4A2D-8057-9A3BE145A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hiragana%20mov\ta.mov" TargetMode="External"/><Relationship Id="rId4" Type="http://schemas.openxmlformats.org/officeDocument/2006/relationships/image" Target="../media/image2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hiragana%20mov\chi.mov" TargetMode="External"/><Relationship Id="rId4" Type="http://schemas.openxmlformats.org/officeDocument/2006/relationships/image" Target="../media/image2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hiragana%20mov\tsu.mov" TargetMode="External"/><Relationship Id="rId4" Type="http://schemas.openxmlformats.org/officeDocument/2006/relationships/image" Target="../media/image2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hiragana%20mov\te.mov" TargetMode="External"/><Relationship Id="rId4" Type="http://schemas.openxmlformats.org/officeDocument/2006/relationships/image" Target="../media/image2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hiragana%20mov\to.mov" TargetMode="External"/><Relationship Id="rId4" Type="http://schemas.openxmlformats.org/officeDocument/2006/relationships/image" Target="../media/image2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hiragana%20mov\na.mov" TargetMode="External"/><Relationship Id="rId4" Type="http://schemas.openxmlformats.org/officeDocument/2006/relationships/image" Target="../media/image2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hiragana%20mov\ni.mov" TargetMode="External"/><Relationship Id="rId4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hiragana%20mov\nu.mov" TargetMode="External"/><Relationship Id="rId4" Type="http://schemas.openxmlformats.org/officeDocument/2006/relationships/image" Target="../media/image2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hiragana%20mov\ne.mov" TargetMode="External"/><Relationship Id="rId4" Type="http://schemas.openxmlformats.org/officeDocument/2006/relationships/image" Target="../media/image25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hiragana%20mov\no.mov" TargetMode="External"/><Relationship Id="rId4" Type="http://schemas.openxmlformats.org/officeDocument/2006/relationships/image" Target="../media/image25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hiragana%20mov\ha.mov" TargetMode="External"/><Relationship Id="rId4" Type="http://schemas.openxmlformats.org/officeDocument/2006/relationships/image" Target="../media/image25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hiragana%20mov\hi.mov" TargetMode="External"/><Relationship Id="rId4" Type="http://schemas.openxmlformats.org/officeDocument/2006/relationships/image" Target="../media/image2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hiragana%20mov\fu.mov" TargetMode="External"/><Relationship Id="rId4" Type="http://schemas.openxmlformats.org/officeDocument/2006/relationships/image" Target="../media/image25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hiragana%20mov\he.mov" TargetMode="External"/><Relationship Id="rId4" Type="http://schemas.openxmlformats.org/officeDocument/2006/relationships/image" Target="../media/image2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hiragana%20mov\ho.mov" TargetMode="External"/><Relationship Id="rId4" Type="http://schemas.openxmlformats.org/officeDocument/2006/relationships/image" Target="../media/image25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/>
              <a:t>Sep. </a:t>
            </a:r>
            <a:r>
              <a:rPr lang="en-US" altLang="ja-JP" b="1" dirty="0" smtClean="0"/>
              <a:t>17, 2009</a:t>
            </a:r>
            <a:endParaRPr lang="en-US" altLang="ja-JP" b="1" dirty="0"/>
          </a:p>
          <a:p>
            <a:r>
              <a:rPr lang="en-US" altLang="ja-JP" b="1" dirty="0" smtClean="0"/>
              <a:t>(Friday)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/>
              <a:t>JPN101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Princeton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038600" cy="5257800"/>
          </a:xfrm>
        </p:spPr>
        <p:txBody>
          <a:bodyPr>
            <a:normAutofit lnSpcReduction="10000"/>
          </a:bodyPr>
          <a:lstStyle/>
          <a:p>
            <a:r>
              <a:rPr lang="ja-JP" altLang="en-US"/>
              <a:t>いちねんせ</a:t>
            </a:r>
            <a:r>
              <a:rPr lang="ja-JP" altLang="en-US" smtClean="0"/>
              <a:t>い</a:t>
            </a:r>
            <a:endParaRPr lang="en-US" altLang="ja-JP" dirty="0" smtClean="0"/>
          </a:p>
          <a:p>
            <a:pPr lvl="1">
              <a:buNone/>
            </a:pPr>
            <a:r>
              <a:rPr lang="en-US" altLang="ja-JP" dirty="0" err="1"/>
              <a:t>i</a:t>
            </a:r>
            <a:r>
              <a:rPr lang="en-US" altLang="ja-JP" dirty="0" err="1" smtClean="0"/>
              <a:t>chi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nen</a:t>
            </a:r>
            <a:r>
              <a:rPr lang="en-US" altLang="ja-JP" dirty="0" smtClean="0"/>
              <a:t> see</a:t>
            </a:r>
          </a:p>
          <a:p>
            <a:r>
              <a:rPr lang="ja-JP" altLang="en-US"/>
              <a:t>にねんせ</a:t>
            </a:r>
            <a:r>
              <a:rPr lang="ja-JP" altLang="en-US" smtClean="0"/>
              <a:t>い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/>
              <a:t>	</a:t>
            </a:r>
            <a:r>
              <a:rPr lang="en-US" altLang="ja-JP" dirty="0" err="1" smtClean="0"/>
              <a:t>ni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nen</a:t>
            </a:r>
            <a:r>
              <a:rPr lang="en-US" altLang="ja-JP" dirty="0" smtClean="0"/>
              <a:t> see</a:t>
            </a:r>
          </a:p>
          <a:p>
            <a:r>
              <a:rPr lang="ja-JP" altLang="en-US"/>
              <a:t>さんねんせ</a:t>
            </a:r>
            <a:r>
              <a:rPr lang="ja-JP" altLang="en-US" smtClean="0"/>
              <a:t>い</a:t>
            </a:r>
            <a:endParaRPr lang="en-US" altLang="ja-JP" dirty="0" smtClean="0"/>
          </a:p>
          <a:p>
            <a:pPr lvl="1">
              <a:buNone/>
            </a:pPr>
            <a:r>
              <a:rPr lang="en-US" altLang="ja-JP" dirty="0"/>
              <a:t>s</a:t>
            </a:r>
            <a:r>
              <a:rPr lang="en-US" altLang="ja-JP" dirty="0" smtClean="0"/>
              <a:t>an </a:t>
            </a:r>
            <a:r>
              <a:rPr lang="en-US" altLang="ja-JP" dirty="0" err="1" smtClean="0"/>
              <a:t>nen</a:t>
            </a:r>
            <a:r>
              <a:rPr lang="en-US" altLang="ja-JP" dirty="0" smtClean="0"/>
              <a:t> see</a:t>
            </a:r>
          </a:p>
          <a:p>
            <a:r>
              <a:rPr lang="ja-JP" altLang="en-US"/>
              <a:t>よねんせ</a:t>
            </a:r>
            <a:r>
              <a:rPr lang="ja-JP" altLang="en-US" smtClean="0"/>
              <a:t>い</a:t>
            </a:r>
            <a:endParaRPr lang="en-US" altLang="ja-JP" dirty="0" smtClean="0"/>
          </a:p>
          <a:p>
            <a:pPr lvl="1">
              <a:buNone/>
            </a:pPr>
            <a:r>
              <a:rPr lang="en-US" altLang="ja-JP" dirty="0" err="1"/>
              <a:t>y</a:t>
            </a:r>
            <a:r>
              <a:rPr lang="en-US" altLang="ja-JP" dirty="0" err="1" smtClean="0"/>
              <a:t>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nen</a:t>
            </a:r>
            <a:r>
              <a:rPr lang="en-US" altLang="ja-JP" dirty="0" smtClean="0"/>
              <a:t> see</a:t>
            </a:r>
          </a:p>
          <a:p>
            <a:r>
              <a:rPr lang="ja-JP" altLang="en-US"/>
              <a:t>だいがくいんせ</a:t>
            </a:r>
            <a:r>
              <a:rPr lang="ja-JP" altLang="en-US" smtClean="0"/>
              <a:t>い</a:t>
            </a:r>
            <a:endParaRPr lang="en-US" altLang="ja-JP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sz="2800" dirty="0" err="1" smtClean="0"/>
              <a:t>daigakuin</a:t>
            </a:r>
            <a:r>
              <a:rPr lang="en-US" sz="2800" dirty="0" smtClean="0"/>
              <a:t> see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2733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447800" y="4724400"/>
            <a:ext cx="7037614" cy="193899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ja-JP" altLang="en-US" sz="2000" b="1">
                <a:latin typeface="Verdana" pitchFamily="34" charset="0"/>
                <a:ea typeface="HGP教科書体" pitchFamily="18" charset="-128"/>
              </a:rPr>
              <a:t>はじめまして。</a:t>
            </a:r>
          </a:p>
          <a:p>
            <a:r>
              <a:rPr kumimoji="0" lang="en-US" altLang="ja-JP" sz="2000" b="1" dirty="0" smtClean="0">
                <a:latin typeface="Verdana" pitchFamily="34" charset="0"/>
                <a:ea typeface="HGP教科書体" pitchFamily="18" charset="-128"/>
              </a:rPr>
              <a:t>	</a:t>
            </a:r>
            <a:r>
              <a:rPr kumimoji="0" lang="en-US" altLang="ja-JP" sz="2000" b="1" dirty="0" err="1" smtClean="0">
                <a:latin typeface="Verdana" pitchFamily="34" charset="0"/>
                <a:ea typeface="HGP教科書体" pitchFamily="18" charset="-128"/>
              </a:rPr>
              <a:t>Hajimemashite</a:t>
            </a:r>
            <a:r>
              <a:rPr kumimoji="0" lang="en-US" altLang="ja-JP" sz="2000" b="1" dirty="0" smtClean="0">
                <a:latin typeface="Verdana" pitchFamily="34" charset="0"/>
                <a:ea typeface="HGP教科書体" pitchFamily="18" charset="-128"/>
              </a:rPr>
              <a:t>. </a:t>
            </a:r>
          </a:p>
          <a:p>
            <a:r>
              <a:rPr kumimoji="0" lang="en-US" altLang="ja-JP" sz="2000" dirty="0" smtClean="0">
                <a:latin typeface="Verdana" pitchFamily="34" charset="0"/>
                <a:ea typeface="HGP教科書体" pitchFamily="18" charset="-128"/>
              </a:rPr>
              <a:t>	(How do you do?)</a:t>
            </a:r>
          </a:p>
          <a:p>
            <a:r>
              <a:rPr kumimoji="0" lang="ja-JP" altLang="en-US" sz="2000" b="1" smtClean="0">
                <a:latin typeface="Verdana" pitchFamily="34" charset="0"/>
                <a:ea typeface="HGP教科書体" pitchFamily="18" charset="-128"/>
              </a:rPr>
              <a:t>～</a:t>
            </a:r>
            <a:r>
              <a:rPr kumimoji="0" lang="ja-JP" altLang="en-US" sz="2000" b="1">
                <a:latin typeface="Verdana" pitchFamily="34" charset="0"/>
                <a:ea typeface="HGP教科書体" pitchFamily="18" charset="-128"/>
              </a:rPr>
              <a:t>です</a:t>
            </a:r>
            <a:r>
              <a:rPr kumimoji="0" lang="ja-JP" altLang="en-US" sz="2000" b="1" smtClean="0">
                <a:latin typeface="Verdana" pitchFamily="34" charset="0"/>
                <a:ea typeface="HGP教科書体" pitchFamily="18" charset="-128"/>
              </a:rPr>
              <a:t>。～です。ど</a:t>
            </a:r>
            <a:r>
              <a:rPr kumimoji="0" lang="ja-JP" altLang="en-US" sz="2000" b="1">
                <a:latin typeface="Verdana" pitchFamily="34" charset="0"/>
                <a:ea typeface="HGP教科書体" pitchFamily="18" charset="-128"/>
              </a:rPr>
              <a:t>うぞよろしく。</a:t>
            </a:r>
          </a:p>
          <a:p>
            <a:r>
              <a:rPr kumimoji="0" lang="en-US" altLang="ja-JP" sz="2000" b="1" dirty="0" smtClean="0">
                <a:latin typeface="Verdana" pitchFamily="34" charset="0"/>
                <a:ea typeface="HGP教科書体" pitchFamily="18" charset="-128"/>
              </a:rPr>
              <a:t>	~</a:t>
            </a:r>
            <a:r>
              <a:rPr kumimoji="0" lang="en-US" altLang="ja-JP" sz="2000" b="1" dirty="0" err="1">
                <a:latin typeface="Verdana" pitchFamily="34" charset="0"/>
                <a:ea typeface="HGP教科書体" pitchFamily="18" charset="-128"/>
              </a:rPr>
              <a:t>desu</a:t>
            </a:r>
            <a:r>
              <a:rPr kumimoji="0" lang="en-US" altLang="ja-JP" sz="2000" b="1" dirty="0">
                <a:latin typeface="Verdana" pitchFamily="34" charset="0"/>
                <a:ea typeface="HGP教科書体" pitchFamily="18" charset="-128"/>
              </a:rPr>
              <a:t>. </a:t>
            </a:r>
            <a:r>
              <a:rPr kumimoji="0" lang="en-US" altLang="ja-JP" sz="2000" b="1" dirty="0" smtClean="0">
                <a:latin typeface="Verdana" pitchFamily="34" charset="0"/>
                <a:ea typeface="HGP教科書体" pitchFamily="18" charset="-128"/>
              </a:rPr>
              <a:t>~</a:t>
            </a:r>
            <a:r>
              <a:rPr kumimoji="0" lang="en-US" altLang="ja-JP" sz="2000" b="1" dirty="0" err="1" smtClean="0">
                <a:latin typeface="Verdana" pitchFamily="34" charset="0"/>
                <a:ea typeface="HGP教科書体" pitchFamily="18" charset="-128"/>
              </a:rPr>
              <a:t>desu</a:t>
            </a:r>
            <a:r>
              <a:rPr kumimoji="0" lang="en-US" altLang="ja-JP" sz="2000" b="1" dirty="0" smtClean="0">
                <a:latin typeface="Verdana" pitchFamily="34" charset="0"/>
                <a:ea typeface="HGP教科書体" pitchFamily="18" charset="-128"/>
              </a:rPr>
              <a:t>. </a:t>
            </a:r>
            <a:r>
              <a:rPr kumimoji="0" lang="en-US" altLang="ja-JP" sz="2000" b="1" dirty="0" err="1" smtClean="0">
                <a:latin typeface="Verdana" pitchFamily="34" charset="0"/>
                <a:ea typeface="HGP教科書体" pitchFamily="18" charset="-128"/>
              </a:rPr>
              <a:t>Doozo</a:t>
            </a:r>
            <a:r>
              <a:rPr kumimoji="0" lang="en-US" altLang="ja-JP" sz="2000" b="1" dirty="0" smtClean="0">
                <a:latin typeface="Verdana" pitchFamily="34" charset="0"/>
                <a:ea typeface="HGP教科書体" pitchFamily="18" charset="-128"/>
              </a:rPr>
              <a:t> </a:t>
            </a:r>
            <a:r>
              <a:rPr kumimoji="0" lang="en-US" altLang="ja-JP" sz="2000" b="1" dirty="0" err="1">
                <a:latin typeface="Verdana" pitchFamily="34" charset="0"/>
                <a:ea typeface="HGP教科書体" pitchFamily="18" charset="-128"/>
              </a:rPr>
              <a:t>yoroshiku</a:t>
            </a:r>
            <a:r>
              <a:rPr kumimoji="0" lang="en-US" altLang="ja-JP" sz="2000" b="1" dirty="0" smtClean="0">
                <a:latin typeface="Verdana" pitchFamily="34" charset="0"/>
                <a:ea typeface="HGP教科書体" pitchFamily="18" charset="-128"/>
              </a:rPr>
              <a:t>.</a:t>
            </a:r>
          </a:p>
          <a:p>
            <a:r>
              <a:rPr lang="en-US" altLang="ja-JP" sz="2000" dirty="0" smtClean="0">
                <a:latin typeface="Verdana" pitchFamily="34" charset="0"/>
                <a:ea typeface="HGP教科書体" pitchFamily="18" charset="-128"/>
              </a:rPr>
              <a:t>	(I am </a:t>
            </a:r>
            <a:r>
              <a:rPr lang="ja-JP" altLang="en-US" sz="2000" smtClean="0">
                <a:latin typeface="Verdana" pitchFamily="34" charset="0"/>
                <a:ea typeface="HGP教科書体" pitchFamily="18" charset="-128"/>
              </a:rPr>
              <a:t>～</a:t>
            </a:r>
            <a:r>
              <a:rPr lang="en-US" altLang="ja-JP" sz="2000" dirty="0" smtClean="0">
                <a:latin typeface="Verdana" pitchFamily="34" charset="0"/>
                <a:ea typeface="HGP教科書体" pitchFamily="18" charset="-128"/>
              </a:rPr>
              <a:t>. I am a </a:t>
            </a:r>
            <a:r>
              <a:rPr lang="ja-JP" altLang="en-US" sz="2000" smtClean="0">
                <a:latin typeface="Verdana" pitchFamily="34" charset="0"/>
                <a:ea typeface="HGP教科書体" pitchFamily="18" charset="-128"/>
              </a:rPr>
              <a:t>～</a:t>
            </a:r>
            <a:r>
              <a:rPr lang="en-US" altLang="ja-JP" sz="2000" dirty="0" smtClean="0">
                <a:latin typeface="Verdana" pitchFamily="34" charset="0"/>
                <a:ea typeface="HGP教科書体" pitchFamily="18" charset="-128"/>
              </a:rPr>
              <a:t>.</a:t>
            </a:r>
            <a:r>
              <a:rPr lang="en-US" altLang="ja-JP" sz="2000" dirty="0" err="1" smtClean="0">
                <a:latin typeface="Verdana" pitchFamily="34" charset="0"/>
                <a:ea typeface="HGP教科書体" pitchFamily="18" charset="-128"/>
              </a:rPr>
              <a:t>Pleaed</a:t>
            </a:r>
            <a:r>
              <a:rPr lang="en-US" altLang="ja-JP" sz="2000" dirty="0" smtClean="0">
                <a:latin typeface="Verdana" pitchFamily="34" charset="0"/>
                <a:ea typeface="HGP教科書体" pitchFamily="18" charset="-128"/>
              </a:rPr>
              <a:t> to meet you.)</a:t>
            </a:r>
            <a:endParaRPr kumimoji="0" lang="en-US" altLang="ja-JP" sz="2000" dirty="0">
              <a:latin typeface="Verdana" pitchFamily="34" charset="0"/>
              <a:ea typeface="HGP教科書体" pitchFamily="18" charset="-128"/>
            </a:endParaRPr>
          </a:p>
        </p:txBody>
      </p:sp>
      <p:pic>
        <p:nvPicPr>
          <p:cNvPr id="5" name="Picture 4" descr="hajimemas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8787" y="1417638"/>
            <a:ext cx="3696942" cy="321003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Introducing yourself</a:t>
            </a:r>
            <a:br>
              <a:rPr lang="en-US" dirty="0" smtClean="0"/>
            </a:br>
            <a:r>
              <a:rPr lang="en-US" sz="2700" dirty="0" smtClean="0"/>
              <a:t>(Textbook / p8)</a:t>
            </a:r>
            <a:endParaRPr lang="en-US" sz="27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0" y="4724401"/>
            <a:ext cx="9144000" cy="181588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US" altLang="ja-JP" sz="2800" dirty="0" smtClean="0">
                <a:latin typeface="Verdana" pitchFamily="34" charset="0"/>
                <a:ea typeface="HGP教科書体" pitchFamily="18" charset="-128"/>
              </a:rPr>
              <a:t>Today is the first day of Japanese class. Introduce  yourself to your classmates. Listen to your classmates as they introduce themselves and try to remember their names.</a:t>
            </a:r>
            <a:endParaRPr kumimoji="0" lang="en-US" altLang="ja-JP" sz="2800" dirty="0">
              <a:latin typeface="Verdana" pitchFamily="34" charset="0"/>
              <a:ea typeface="HGP教科書体" pitchFamily="18" charset="-128"/>
            </a:endParaRPr>
          </a:p>
        </p:txBody>
      </p:sp>
      <p:pic>
        <p:nvPicPr>
          <p:cNvPr id="5" name="Picture 4" descr="hajimemas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8787" y="1417638"/>
            <a:ext cx="3696942" cy="321003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Introducing yourself</a:t>
            </a:r>
            <a:br>
              <a:rPr lang="en-US" dirty="0" smtClean="0"/>
            </a:br>
            <a:r>
              <a:rPr lang="en-US" sz="2700" dirty="0" smtClean="0"/>
              <a:t>(Textbook / p8)</a:t>
            </a:r>
            <a:endParaRPr lang="en-US" sz="27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ea typeface="ＭＳ Ｐゴシック" pitchFamily="50" charset="-128"/>
              </a:rPr>
              <a:t>Greetings</a:t>
            </a:r>
            <a:br>
              <a:rPr lang="en-US" altLang="ja-JP" dirty="0" smtClean="0">
                <a:ea typeface="ＭＳ Ｐゴシック" pitchFamily="50" charset="-128"/>
              </a:rPr>
            </a:br>
            <a:r>
              <a:rPr lang="en-US" altLang="ja-JP" sz="2700" dirty="0" smtClean="0">
                <a:ea typeface="ＭＳ Ｐゴシック" pitchFamily="50" charset="-128"/>
              </a:rPr>
              <a:t>(textbook p10-12)</a:t>
            </a:r>
            <a:endParaRPr lang="en-US" sz="2700" dirty="0"/>
          </a:p>
        </p:txBody>
      </p:sp>
      <p:pic>
        <p:nvPicPr>
          <p:cNvPr id="3074" name="Picture 2" descr="C:\Users\tokumasu\Desktop\Nakama1a\illustration-web\ch1\gr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800"/>
            <a:ext cx="5110783" cy="3505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  <a:t>Greetings</a:t>
            </a:r>
            <a:br>
              <a:rPr kumimoji="0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</a:br>
            <a:r>
              <a:rPr kumimoji="0" lang="en-US" altLang="ja-JP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  <a:t>(textbook p10-12)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50" charset="-128"/>
            </a:endParaRPr>
          </a:p>
        </p:txBody>
      </p:sp>
      <p:pic>
        <p:nvPicPr>
          <p:cNvPr id="3077" name="Picture 5" descr="Aisatsu_Page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5354638"/>
            <a:ext cx="7500938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おはよう。</a:t>
            </a:r>
          </a:p>
          <a:p>
            <a:pPr algn="ctr"/>
            <a:r>
              <a:rPr lang="en-US" altLang="ja-JP" sz="4400" b="1">
                <a:latin typeface="Verdana" pitchFamily="34" charset="0"/>
                <a:ea typeface="HGP教科書体" pitchFamily="18" charset="-128"/>
              </a:rPr>
              <a:t>Ohayoo.</a:t>
            </a:r>
          </a:p>
        </p:txBody>
      </p:sp>
      <p:pic>
        <p:nvPicPr>
          <p:cNvPr id="3079" name="Picture 7" descr="as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514600" cy="1889125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50" charset="-128"/>
            </a:endParaRPr>
          </a:p>
        </p:txBody>
      </p:sp>
      <p:pic>
        <p:nvPicPr>
          <p:cNvPr id="4100" name="Picture 4" descr="Aisatsu_Page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3400" y="5029200"/>
            <a:ext cx="7924800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おはようございます。</a:t>
            </a:r>
          </a:p>
          <a:p>
            <a:pPr algn="ctr"/>
            <a:r>
              <a:rPr lang="en-US" altLang="ja-JP" sz="4400" b="1" dirty="0" err="1">
                <a:latin typeface="Verdana" pitchFamily="34" charset="0"/>
                <a:ea typeface="HGP教科書体" pitchFamily="18" charset="-128"/>
              </a:rPr>
              <a:t>Ohayoo</a:t>
            </a:r>
            <a:r>
              <a:rPr lang="en-US" altLang="ja-JP" sz="4400" b="1" dirty="0">
                <a:latin typeface="Verdana" pitchFamily="34" charset="0"/>
                <a:ea typeface="HGP教科書体" pitchFamily="18" charset="-128"/>
              </a:rPr>
              <a:t> </a:t>
            </a:r>
            <a:r>
              <a:rPr lang="en-US" altLang="ja-JP" sz="4400" b="1" dirty="0" err="1">
                <a:latin typeface="Verdana" pitchFamily="34" charset="0"/>
                <a:ea typeface="HGP教科書体" pitchFamily="18" charset="-128"/>
              </a:rPr>
              <a:t>gozaimasu</a:t>
            </a:r>
            <a:r>
              <a:rPr lang="en-US" altLang="ja-JP" sz="4400" b="1" dirty="0">
                <a:latin typeface="Verdana" pitchFamily="34" charset="0"/>
                <a:ea typeface="HGP教科書体" pitchFamily="18" charset="-128"/>
              </a:rPr>
              <a:t>.</a:t>
            </a:r>
          </a:p>
        </p:txBody>
      </p:sp>
      <p:pic>
        <p:nvPicPr>
          <p:cNvPr id="4102" name="Picture 6" descr="as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514600" cy="1887538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isatsu_Page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6553200" cy="4633886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5257800"/>
            <a:ext cx="7964488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400" b="1" dirty="0">
                <a:latin typeface="Verdana" pitchFamily="34" charset="0"/>
                <a:ea typeface="HGP教科書体" pitchFamily="18" charset="-128"/>
              </a:rPr>
              <a:t>こんにちは。</a:t>
            </a:r>
          </a:p>
          <a:p>
            <a:pPr algn="ctr"/>
            <a:r>
              <a:rPr lang="en-US" altLang="ja-JP" sz="4400" b="1" dirty="0" smtClean="0">
                <a:latin typeface="Verdana" pitchFamily="34" charset="0"/>
                <a:ea typeface="HGP教科書体" pitchFamily="18" charset="-128"/>
              </a:rPr>
              <a:t>Konnichiwa</a:t>
            </a:r>
            <a:r>
              <a:rPr lang="en-US" altLang="ja-JP" sz="4400" b="1" dirty="0">
                <a:latin typeface="Verdana" pitchFamily="34" charset="0"/>
                <a:ea typeface="HGP教科書体" pitchFamily="18" charset="-128"/>
              </a:rPr>
              <a:t>.</a:t>
            </a:r>
          </a:p>
        </p:txBody>
      </p:sp>
      <p:pic>
        <p:nvPicPr>
          <p:cNvPr id="5126" name="Picture 6" descr="hiru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286000" cy="1714500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isatsu_Page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7086600" cy="5009833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90600" y="5537200"/>
            <a:ext cx="7019925" cy="1320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000" b="1">
                <a:latin typeface="Verdana" pitchFamily="34" charset="0"/>
                <a:ea typeface="HGP教科書体" pitchFamily="18" charset="-128"/>
              </a:rPr>
              <a:t>こんばんは。</a:t>
            </a:r>
          </a:p>
          <a:p>
            <a:pPr algn="ctr"/>
            <a:r>
              <a:rPr lang="en-US" altLang="ja-JP" sz="4000" b="1" dirty="0">
                <a:latin typeface="Verdana" pitchFamily="34" charset="0"/>
                <a:ea typeface="HGP教科書体" pitchFamily="18" charset="-128"/>
              </a:rPr>
              <a:t>Konbanwa.</a:t>
            </a:r>
          </a:p>
        </p:txBody>
      </p:sp>
      <p:pic>
        <p:nvPicPr>
          <p:cNvPr id="6150" name="Picture 6" descr="yoru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438400" cy="1828800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 descr="L09_Page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305800" cy="5872993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066800" y="5416550"/>
            <a:ext cx="6951663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しつれいします。</a:t>
            </a:r>
          </a:p>
          <a:p>
            <a:pPr algn="ctr"/>
            <a:r>
              <a:rPr lang="en-US" altLang="ja-JP" sz="4400" b="1">
                <a:latin typeface="Verdana" pitchFamily="34" charset="0"/>
                <a:ea typeface="HGP教科書体" pitchFamily="18" charset="-128"/>
              </a:rPr>
              <a:t>Shitsurei shimasu.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Aisatsu_Page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</p:spPr>
      </p:pic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962400" y="304800"/>
            <a:ext cx="3200400" cy="1676400"/>
          </a:xfrm>
          <a:prstGeom prst="wedgeEllipseCallout">
            <a:avLst>
              <a:gd name="adj1" fmla="val -44347"/>
              <a:gd name="adj2" fmla="val 46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4400"/>
              <a:t>1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090988" y="439738"/>
            <a:ext cx="3719512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さようなら。</a:t>
            </a:r>
          </a:p>
          <a:p>
            <a:pPr algn="ctr"/>
            <a:r>
              <a:rPr lang="en-US" altLang="ja-JP" sz="4400" b="1">
                <a:latin typeface="Verdana" pitchFamily="34" charset="0"/>
                <a:ea typeface="HGP教科書体" pitchFamily="18" charset="-128"/>
              </a:rPr>
              <a:t>Sayoonara.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486400" y="5257800"/>
            <a:ext cx="3352800" cy="1600200"/>
          </a:xfrm>
          <a:prstGeom prst="wedgeEllipseCallout">
            <a:avLst>
              <a:gd name="adj1" fmla="val -32671"/>
              <a:gd name="adj2" fmla="val -8164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4400" b="1"/>
              <a:t>2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38813" y="5416550"/>
            <a:ext cx="3433762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じゃあ、また。</a:t>
            </a:r>
          </a:p>
          <a:p>
            <a:pPr algn="ctr"/>
            <a:r>
              <a:rPr lang="en-US" altLang="ja-JP" sz="4400" b="1" dirty="0" err="1">
                <a:latin typeface="Verdana" pitchFamily="34" charset="0"/>
                <a:ea typeface="HGP教科書体" pitchFamily="18" charset="-128"/>
              </a:rPr>
              <a:t>Jaa</a:t>
            </a:r>
            <a:r>
              <a:rPr lang="en-US" altLang="ja-JP" sz="4400" b="1" dirty="0">
                <a:latin typeface="Verdana" pitchFamily="34" charset="0"/>
                <a:ea typeface="HGP教科書体" pitchFamily="18" charset="-128"/>
              </a:rPr>
              <a:t>, </a:t>
            </a:r>
            <a:r>
              <a:rPr lang="en-US" altLang="ja-JP" sz="4400" b="1" dirty="0" err="1">
                <a:latin typeface="Verdana" pitchFamily="34" charset="0"/>
                <a:ea typeface="HGP教科書体" pitchFamily="18" charset="-128"/>
              </a:rPr>
              <a:t>mata</a:t>
            </a:r>
            <a:r>
              <a:rPr lang="en-US" altLang="ja-JP" sz="4400" b="1" dirty="0">
                <a:latin typeface="Verdana" pitchFamily="34" charset="0"/>
                <a:ea typeface="HGP教科書体" pitchFamily="18" charset="-128"/>
              </a:rPr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Forms of address</a:t>
            </a:r>
            <a:br>
              <a:rPr lang="en-US" dirty="0" smtClean="0"/>
            </a:br>
            <a:r>
              <a:rPr lang="en-US" sz="2700" dirty="0" smtClean="0"/>
              <a:t>(Textbook / p6-7)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2941"/>
            <a:ext cx="9144000" cy="345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sayoona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84675" y="0"/>
            <a:ext cx="4759325" cy="3835400"/>
          </a:xfrm>
          <a:noFill/>
          <a:ln/>
        </p:spPr>
      </p:pic>
      <p:pic>
        <p:nvPicPr>
          <p:cNvPr id="52228" name="Picture 4" descr="shitsureeshimasu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060575"/>
            <a:ext cx="3717925" cy="4797425"/>
          </a:xfrm>
          <a:noFill/>
          <a:ln/>
        </p:spPr>
      </p:pic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3810000" y="5029200"/>
            <a:ext cx="4038600" cy="1447800"/>
          </a:xfrm>
          <a:prstGeom prst="wedgeEllipseCallout">
            <a:avLst>
              <a:gd name="adj1" fmla="val -35144"/>
              <a:gd name="adj2" fmla="val -979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4400"/>
              <a:t>1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895600" y="4953000"/>
            <a:ext cx="5762625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しつれいします。</a:t>
            </a:r>
          </a:p>
          <a:p>
            <a:pPr algn="ctr"/>
            <a:r>
              <a:rPr lang="en-US" altLang="ja-JP" sz="4400" dirty="0" err="1">
                <a:latin typeface="Verdana" pitchFamily="34" charset="0"/>
              </a:rPr>
              <a:t>Shitsuree</a:t>
            </a:r>
            <a:r>
              <a:rPr lang="en-US" altLang="ja-JP" sz="4400" dirty="0">
                <a:latin typeface="Verdana" pitchFamily="34" charset="0"/>
              </a:rPr>
              <a:t> </a:t>
            </a:r>
            <a:r>
              <a:rPr lang="en-US" altLang="ja-JP" sz="4400" dirty="0" err="1">
                <a:latin typeface="Verdana" pitchFamily="34" charset="0"/>
              </a:rPr>
              <a:t>shimasu</a:t>
            </a:r>
            <a:r>
              <a:rPr lang="en-US" altLang="ja-JP" sz="4400" dirty="0">
                <a:latin typeface="Verdana" pitchFamily="34" charset="0"/>
              </a:rPr>
              <a:t>.</a:t>
            </a: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2438400" y="609600"/>
            <a:ext cx="2895600" cy="1066800"/>
          </a:xfrm>
          <a:prstGeom prst="wedgeEllipseCallout">
            <a:avLst>
              <a:gd name="adj1" fmla="val 78620"/>
              <a:gd name="adj2" fmla="val 4002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4400"/>
              <a:t>2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04800" y="609600"/>
            <a:ext cx="5334000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さようなら。</a:t>
            </a:r>
          </a:p>
          <a:p>
            <a:pPr algn="ctr"/>
            <a:r>
              <a:rPr lang="en-US" altLang="ja-JP" sz="4400" dirty="0" err="1">
                <a:latin typeface="Verdana" pitchFamily="34" charset="0"/>
              </a:rPr>
              <a:t>Sayoonara</a:t>
            </a:r>
            <a:r>
              <a:rPr lang="en-US" altLang="ja-JP" sz="4400" dirty="0">
                <a:latin typeface="Verdana" pitchFamily="34" charset="0"/>
              </a:rPr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sayoonar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86338" y="2708275"/>
            <a:ext cx="4157662" cy="3349625"/>
          </a:xfrm>
          <a:noFill/>
          <a:ln/>
        </p:spPr>
      </p:pic>
      <p:pic>
        <p:nvPicPr>
          <p:cNvPr id="53252" name="Picture 4" descr="sayoona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566988"/>
            <a:ext cx="3889375" cy="3138487"/>
          </a:xfrm>
          <a:noFill/>
          <a:ln/>
        </p:spPr>
      </p:pic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0" y="5181600"/>
            <a:ext cx="3200400" cy="1676400"/>
          </a:xfrm>
          <a:prstGeom prst="wedgeEllipseCallout">
            <a:avLst>
              <a:gd name="adj1" fmla="val 12796"/>
              <a:gd name="adj2" fmla="val -86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4400"/>
              <a:t>1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-304800" y="5416550"/>
            <a:ext cx="5334000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じゃあ、また。</a:t>
            </a:r>
          </a:p>
          <a:p>
            <a:pPr algn="ctr"/>
            <a:r>
              <a:rPr lang="en-US" altLang="ja-JP" sz="4400" b="1">
                <a:latin typeface="Verdana" pitchFamily="34" charset="0"/>
                <a:ea typeface="HGP教科書体" pitchFamily="18" charset="-128"/>
              </a:rPr>
              <a:t>Jaa, mata.</a:t>
            </a: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5562600" y="1066800"/>
            <a:ext cx="3352800" cy="1600200"/>
          </a:xfrm>
          <a:prstGeom prst="wedgeEllipseCallout">
            <a:avLst>
              <a:gd name="adj1" fmla="val 11079"/>
              <a:gd name="adj2" fmla="val 6835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4400" b="1"/>
              <a:t>2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352800" y="0"/>
            <a:ext cx="6096000" cy="2781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じゃあ、また。</a:t>
            </a:r>
          </a:p>
          <a:p>
            <a:pPr algn="ctr"/>
            <a:r>
              <a:rPr lang="en-US" altLang="ja-JP" sz="4400" b="1">
                <a:latin typeface="Verdana" pitchFamily="34" charset="0"/>
                <a:ea typeface="HGP教科書体" pitchFamily="18" charset="-128"/>
              </a:rPr>
              <a:t>Jaa, mata.</a:t>
            </a:r>
          </a:p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じゃあね。</a:t>
            </a:r>
          </a:p>
          <a:p>
            <a:pPr algn="ctr"/>
            <a:r>
              <a:rPr lang="en-US" altLang="ja-JP" sz="4400" b="1">
                <a:latin typeface="Verdana" pitchFamily="34" charset="0"/>
                <a:ea typeface="HGP教科書体" pitchFamily="18" charset="-128"/>
              </a:rPr>
              <a:t>Jaane.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4530725"/>
          </a:xfrm>
        </p:spPr>
        <p:txBody>
          <a:bodyPr>
            <a:normAutofit/>
          </a:bodyPr>
          <a:lstStyle/>
          <a:p>
            <a:r>
              <a:rPr lang="ja-JP" altLang="en-US" smtClean="0"/>
              <a:t>おはよう</a:t>
            </a:r>
            <a:r>
              <a:rPr lang="en-US" altLang="ja-JP" dirty="0" smtClean="0"/>
              <a:t>		</a:t>
            </a:r>
            <a:r>
              <a:rPr lang="en-US" altLang="ja-JP" b="1" dirty="0" smtClean="0">
                <a:latin typeface="Verdana" pitchFamily="34" charset="0"/>
                <a:ea typeface="HGP教科書体" pitchFamily="18" charset="-128"/>
              </a:rPr>
              <a:t> 	</a:t>
            </a:r>
            <a:r>
              <a:rPr lang="en-US" altLang="ja-JP" b="1" dirty="0" err="1" smtClean="0">
                <a:latin typeface="Verdana" pitchFamily="34" charset="0"/>
                <a:ea typeface="HGP教科書体" pitchFamily="18" charset="-128"/>
              </a:rPr>
              <a:t>Ohayoo</a:t>
            </a:r>
            <a:r>
              <a:rPr lang="en-US" altLang="ja-JP" b="1" dirty="0" smtClean="0">
                <a:latin typeface="Verdana" pitchFamily="34" charset="0"/>
                <a:ea typeface="HGP教科書体" pitchFamily="18" charset="-128"/>
              </a:rPr>
              <a:t> </a:t>
            </a:r>
            <a:r>
              <a:rPr lang="en-US" altLang="ja-JP" dirty="0" smtClean="0"/>
              <a:t>	</a:t>
            </a:r>
          </a:p>
          <a:p>
            <a:r>
              <a:rPr lang="ja-JP" altLang="en-US" smtClean="0"/>
              <a:t>おはようございます</a:t>
            </a:r>
            <a:r>
              <a:rPr lang="en-US" altLang="ja-JP" dirty="0" smtClean="0"/>
              <a:t>	</a:t>
            </a:r>
            <a:r>
              <a:rPr lang="en-US" altLang="ja-JP" b="1" dirty="0" err="1" smtClean="0">
                <a:latin typeface="Verdana" pitchFamily="34" charset="0"/>
                <a:ea typeface="HGP教科書体" pitchFamily="18" charset="-128"/>
              </a:rPr>
              <a:t>Ohayoo</a:t>
            </a:r>
            <a:r>
              <a:rPr lang="en-US" altLang="ja-JP" b="1" dirty="0" smtClean="0">
                <a:latin typeface="Verdana" pitchFamily="34" charset="0"/>
                <a:ea typeface="HGP教科書体" pitchFamily="18" charset="-128"/>
              </a:rPr>
              <a:t> </a:t>
            </a:r>
            <a:r>
              <a:rPr lang="en-US" altLang="ja-JP" b="1" dirty="0" err="1" smtClean="0">
                <a:latin typeface="Verdana" pitchFamily="34" charset="0"/>
                <a:ea typeface="HGP教科書体" pitchFamily="18" charset="-128"/>
              </a:rPr>
              <a:t>gozaimasu</a:t>
            </a:r>
            <a:endParaRPr lang="en-US" altLang="ja-JP" dirty="0" smtClean="0"/>
          </a:p>
          <a:p>
            <a:r>
              <a:rPr lang="ja-JP" altLang="en-US" smtClean="0"/>
              <a:t>こんにちは</a:t>
            </a:r>
            <a:r>
              <a:rPr lang="en-US" altLang="ja-JP" dirty="0" smtClean="0"/>
              <a:t>		</a:t>
            </a:r>
            <a:r>
              <a:rPr lang="en-US" altLang="ja-JP" b="1" dirty="0" smtClean="0">
                <a:latin typeface="Verdana" pitchFamily="34" charset="0"/>
                <a:ea typeface="HGP教科書体" pitchFamily="18" charset="-128"/>
              </a:rPr>
              <a:t>Konnichiwa</a:t>
            </a:r>
            <a:endParaRPr lang="en-US" altLang="ja-JP" dirty="0" smtClean="0"/>
          </a:p>
          <a:p>
            <a:r>
              <a:rPr lang="ja-JP" altLang="en-US" smtClean="0"/>
              <a:t>こんばんは</a:t>
            </a:r>
            <a:r>
              <a:rPr lang="en-US" altLang="ja-JP" dirty="0" smtClean="0"/>
              <a:t>		</a:t>
            </a:r>
            <a:r>
              <a:rPr lang="en-US" altLang="ja-JP" b="1" dirty="0" smtClean="0">
                <a:latin typeface="Verdana" pitchFamily="34" charset="0"/>
                <a:ea typeface="HGP教科書体" pitchFamily="18" charset="-128"/>
              </a:rPr>
              <a:t>Konbanwa</a:t>
            </a:r>
            <a:endParaRPr lang="en-US" altLang="ja-JP" dirty="0" smtClean="0"/>
          </a:p>
          <a:p>
            <a:r>
              <a:rPr lang="ja-JP" altLang="en-US" smtClean="0"/>
              <a:t>じゃあ、また</a:t>
            </a:r>
            <a:r>
              <a:rPr lang="en-US" altLang="ja-JP" dirty="0" smtClean="0"/>
              <a:t>		</a:t>
            </a:r>
            <a:r>
              <a:rPr lang="en-US" altLang="ja-JP" b="1" dirty="0" err="1" smtClean="0">
                <a:latin typeface="Verdana" pitchFamily="34" charset="0"/>
                <a:ea typeface="HGP教科書体" pitchFamily="18" charset="-128"/>
              </a:rPr>
              <a:t>Jaa</a:t>
            </a:r>
            <a:r>
              <a:rPr lang="en-US" altLang="ja-JP" b="1" dirty="0" smtClean="0">
                <a:latin typeface="Verdana" pitchFamily="34" charset="0"/>
                <a:ea typeface="HGP教科書体" pitchFamily="18" charset="-128"/>
              </a:rPr>
              <a:t>, </a:t>
            </a:r>
            <a:r>
              <a:rPr lang="en-US" altLang="ja-JP" b="1" dirty="0" err="1" smtClean="0">
                <a:latin typeface="Verdana" pitchFamily="34" charset="0"/>
                <a:ea typeface="HGP教科書体" pitchFamily="18" charset="-128"/>
              </a:rPr>
              <a:t>mata</a:t>
            </a:r>
            <a:endParaRPr lang="en-US" altLang="ja-JP" dirty="0" smtClean="0"/>
          </a:p>
          <a:p>
            <a:r>
              <a:rPr lang="ja-JP" altLang="en-US" smtClean="0"/>
              <a:t>さようなら</a:t>
            </a:r>
            <a:r>
              <a:rPr lang="en-US" altLang="ja-JP" dirty="0" smtClean="0"/>
              <a:t>		</a:t>
            </a:r>
            <a:r>
              <a:rPr lang="en-US" altLang="ja-JP" b="1" dirty="0" err="1" smtClean="0">
                <a:latin typeface="Verdana" pitchFamily="34" charset="0"/>
              </a:rPr>
              <a:t>Sayoonara</a:t>
            </a:r>
            <a:endParaRPr lang="en-US" altLang="ja-JP" b="1" dirty="0" smtClean="0"/>
          </a:p>
          <a:p>
            <a:r>
              <a:rPr lang="ja-JP" altLang="en-US" smtClean="0"/>
              <a:t>しつれいします</a:t>
            </a:r>
            <a:r>
              <a:rPr lang="en-US" altLang="ja-JP" dirty="0" smtClean="0"/>
              <a:t>	</a:t>
            </a:r>
            <a:r>
              <a:rPr lang="en-US" altLang="ja-JP" b="1" dirty="0" err="1" smtClean="0">
                <a:latin typeface="Verdana" pitchFamily="34" charset="0"/>
              </a:rPr>
              <a:t>Shitsuree</a:t>
            </a:r>
            <a:r>
              <a:rPr lang="en-US" altLang="ja-JP" b="1" dirty="0" smtClean="0">
                <a:latin typeface="Verdana" pitchFamily="34" charset="0"/>
              </a:rPr>
              <a:t> </a:t>
            </a:r>
            <a:r>
              <a:rPr lang="en-US" altLang="ja-JP" b="1" dirty="0" err="1" smtClean="0">
                <a:latin typeface="Verdana" pitchFamily="34" charset="0"/>
              </a:rPr>
              <a:t>shimasu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  <a:t>Greetings</a:t>
            </a:r>
            <a:br>
              <a:rPr kumimoji="0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</a:br>
            <a:r>
              <a:rPr kumimoji="0" lang="en-US" altLang="ja-JP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  <a:t>(textbook p10-12)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762000"/>
            <a:ext cx="8534400" cy="5006975"/>
          </a:xfrm>
          <a:noFill/>
          <a:ln/>
        </p:spPr>
      </p:pic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5867400" y="762000"/>
            <a:ext cx="2362200" cy="44196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Reading Hiragana</a:t>
            </a:r>
            <a:br>
              <a:rPr lang="en-US" dirty="0" smtClean="0"/>
            </a:br>
            <a:r>
              <a:rPr lang="en-US" sz="3100" dirty="0" smtClean="0"/>
              <a:t>(Textbook / p6)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417" y="1417638"/>
            <a:ext cx="6499653" cy="135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417" y="2803321"/>
            <a:ext cx="6565556" cy="391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mtClean="0"/>
              <a:t>え</a:t>
            </a:r>
            <a:r>
              <a:rPr lang="en-US" altLang="ja-JP" dirty="0" smtClean="0"/>
              <a:t>			</a:t>
            </a:r>
            <a:r>
              <a:rPr lang="ja-JP" altLang="en-US" smtClean="0"/>
              <a:t>いけ</a:t>
            </a:r>
            <a:endParaRPr lang="en-US" altLang="ja-JP" dirty="0" smtClean="0"/>
          </a:p>
          <a:p>
            <a:r>
              <a:rPr lang="ja-JP" altLang="en-US" smtClean="0"/>
              <a:t>おかし</a:t>
            </a:r>
            <a:r>
              <a:rPr lang="en-US" altLang="ja-JP" dirty="0" smtClean="0"/>
              <a:t>		</a:t>
            </a:r>
            <a:r>
              <a:rPr lang="ja-JP" altLang="en-US" smtClean="0"/>
              <a:t>いす</a:t>
            </a:r>
            <a:endParaRPr lang="en-US" altLang="ja-JP" dirty="0" smtClean="0"/>
          </a:p>
          <a:p>
            <a:r>
              <a:rPr lang="ja-JP" altLang="en-US" smtClean="0"/>
              <a:t>き</a:t>
            </a:r>
            <a:r>
              <a:rPr lang="en-US" altLang="ja-JP" dirty="0" smtClean="0"/>
              <a:t>			</a:t>
            </a:r>
            <a:r>
              <a:rPr lang="ja-JP" altLang="en-US" smtClean="0"/>
              <a:t>さけ</a:t>
            </a:r>
            <a:endParaRPr lang="en-US" altLang="ja-JP" dirty="0" smtClean="0"/>
          </a:p>
          <a:p>
            <a:r>
              <a:rPr lang="ja-JP" altLang="en-US" smtClean="0"/>
              <a:t>かお</a:t>
            </a:r>
            <a:r>
              <a:rPr lang="en-US" altLang="ja-JP" dirty="0" smtClean="0"/>
              <a:t>		</a:t>
            </a:r>
            <a:r>
              <a:rPr lang="ja-JP" altLang="en-US" smtClean="0"/>
              <a:t>えき</a:t>
            </a:r>
            <a:endParaRPr lang="en-US" altLang="ja-JP" dirty="0" smtClean="0"/>
          </a:p>
          <a:p>
            <a:r>
              <a:rPr lang="ja-JP" altLang="en-US" smtClean="0"/>
              <a:t>せかい</a:t>
            </a:r>
            <a:r>
              <a:rPr lang="en-US" altLang="ja-JP" dirty="0" smtClean="0"/>
              <a:t>		</a:t>
            </a:r>
            <a:r>
              <a:rPr lang="ja-JP" altLang="en-US" smtClean="0"/>
              <a:t>そこ</a:t>
            </a:r>
            <a:endParaRPr lang="en-US" altLang="ja-JP" dirty="0" smtClean="0"/>
          </a:p>
          <a:p>
            <a:r>
              <a:rPr lang="ja-JP" altLang="en-US" smtClean="0"/>
              <a:t>あさ</a:t>
            </a:r>
            <a:r>
              <a:rPr lang="en-US" altLang="ja-JP" dirty="0" smtClean="0"/>
              <a:t>		</a:t>
            </a:r>
            <a:r>
              <a:rPr lang="ja-JP" altLang="en-US" smtClean="0"/>
              <a:t>しお</a:t>
            </a:r>
            <a:endParaRPr lang="en-US" altLang="ja-JP" dirty="0" smtClean="0"/>
          </a:p>
          <a:p>
            <a:r>
              <a:rPr lang="ja-JP" altLang="en-US" smtClean="0"/>
              <a:t>あかい</a:t>
            </a:r>
            <a:r>
              <a:rPr lang="en-US" altLang="ja-JP" dirty="0" smtClean="0"/>
              <a:t>		</a:t>
            </a:r>
            <a:r>
              <a:rPr lang="ja-JP" altLang="en-US" smtClean="0"/>
              <a:t>あかい　かさ</a:t>
            </a:r>
            <a:endParaRPr lang="en-US" altLang="ja-JP" dirty="0" smtClean="0"/>
          </a:p>
          <a:p>
            <a:r>
              <a:rPr lang="ja-JP" altLang="en-US" smtClean="0"/>
              <a:t>あおい</a:t>
            </a:r>
            <a:r>
              <a:rPr lang="en-US" altLang="ja-JP" dirty="0" smtClean="0"/>
              <a:t>		</a:t>
            </a:r>
            <a:r>
              <a:rPr lang="ja-JP" altLang="en-US" smtClean="0"/>
              <a:t>あおい　いす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Reading Hiragana</a:t>
            </a:r>
            <a:br>
              <a:rPr lang="en-US" dirty="0" smtClean="0"/>
            </a:br>
            <a:r>
              <a:rPr lang="en-US" sz="3100" dirty="0" smtClean="0"/>
              <a:t>(Textbook / p6)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mtClean="0"/>
              <a:t>え</a:t>
            </a:r>
            <a:r>
              <a:rPr lang="en-US" altLang="ja-JP" dirty="0" smtClean="0"/>
              <a:t>			</a:t>
            </a:r>
            <a:r>
              <a:rPr lang="ja-JP" altLang="en-US" smtClean="0"/>
              <a:t>いけ</a:t>
            </a:r>
            <a:endParaRPr lang="en-US" altLang="ja-JP" dirty="0" smtClean="0"/>
          </a:p>
          <a:p>
            <a:r>
              <a:rPr lang="ja-JP" altLang="en-US" smtClean="0"/>
              <a:t>おかし</a:t>
            </a:r>
            <a:r>
              <a:rPr lang="en-US" altLang="ja-JP" dirty="0" smtClean="0"/>
              <a:t>		</a:t>
            </a:r>
            <a:r>
              <a:rPr lang="ja-JP" altLang="en-US" smtClean="0"/>
              <a:t>いす</a:t>
            </a:r>
            <a:endParaRPr lang="en-US" altLang="ja-JP" dirty="0" smtClean="0"/>
          </a:p>
          <a:p>
            <a:r>
              <a:rPr lang="ja-JP" altLang="en-US" smtClean="0"/>
              <a:t>き</a:t>
            </a:r>
            <a:r>
              <a:rPr lang="en-US" altLang="ja-JP" dirty="0" smtClean="0"/>
              <a:t>			</a:t>
            </a:r>
            <a:r>
              <a:rPr lang="ja-JP" altLang="en-US" smtClean="0"/>
              <a:t>さけ</a:t>
            </a:r>
            <a:endParaRPr lang="en-US" altLang="ja-JP" dirty="0" smtClean="0"/>
          </a:p>
          <a:p>
            <a:r>
              <a:rPr lang="ja-JP" altLang="en-US" smtClean="0"/>
              <a:t>かお</a:t>
            </a:r>
            <a:r>
              <a:rPr lang="en-US" altLang="ja-JP" dirty="0" smtClean="0"/>
              <a:t>		</a:t>
            </a:r>
            <a:r>
              <a:rPr lang="ja-JP" altLang="en-US" smtClean="0"/>
              <a:t>えき</a:t>
            </a:r>
            <a:endParaRPr lang="en-US" altLang="ja-JP" dirty="0" smtClean="0"/>
          </a:p>
          <a:p>
            <a:r>
              <a:rPr lang="ja-JP" altLang="en-US" smtClean="0"/>
              <a:t>せかい</a:t>
            </a:r>
            <a:r>
              <a:rPr lang="en-US" altLang="ja-JP" dirty="0" smtClean="0"/>
              <a:t>		</a:t>
            </a:r>
            <a:r>
              <a:rPr lang="ja-JP" altLang="en-US" smtClean="0"/>
              <a:t>そこ</a:t>
            </a:r>
            <a:endParaRPr lang="en-US" altLang="ja-JP" dirty="0" smtClean="0"/>
          </a:p>
          <a:p>
            <a:r>
              <a:rPr lang="ja-JP" altLang="en-US" smtClean="0"/>
              <a:t>あさ</a:t>
            </a:r>
            <a:r>
              <a:rPr lang="en-US" altLang="ja-JP" dirty="0" smtClean="0"/>
              <a:t>		</a:t>
            </a:r>
            <a:r>
              <a:rPr lang="ja-JP" altLang="en-US" smtClean="0"/>
              <a:t>しお</a:t>
            </a:r>
            <a:endParaRPr lang="en-US" altLang="ja-JP" dirty="0" smtClean="0"/>
          </a:p>
          <a:p>
            <a:r>
              <a:rPr lang="ja-JP" altLang="en-US" smtClean="0"/>
              <a:t>あかい</a:t>
            </a:r>
            <a:r>
              <a:rPr lang="en-US" altLang="ja-JP" dirty="0" smtClean="0"/>
              <a:t>		</a:t>
            </a:r>
            <a:r>
              <a:rPr lang="ja-JP" altLang="en-US" smtClean="0"/>
              <a:t>あかい　かさ</a:t>
            </a:r>
            <a:endParaRPr lang="en-US" altLang="ja-JP" dirty="0" smtClean="0"/>
          </a:p>
          <a:p>
            <a:r>
              <a:rPr lang="ja-JP" altLang="en-US" smtClean="0"/>
              <a:t>あおい</a:t>
            </a:r>
            <a:r>
              <a:rPr lang="en-US" altLang="ja-JP" dirty="0" smtClean="0"/>
              <a:t>		</a:t>
            </a:r>
            <a:r>
              <a:rPr lang="ja-JP" altLang="en-US" smtClean="0"/>
              <a:t>あおい　いす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Reading Hiragana</a:t>
            </a:r>
            <a:br>
              <a:rPr lang="en-US" dirty="0" smtClean="0"/>
            </a:br>
            <a:r>
              <a:rPr lang="en-US" sz="3100" dirty="0" smtClean="0"/>
              <a:t>(Textbook / p6)</a:t>
            </a:r>
            <a:endParaRPr lang="en-US" sz="31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mtClean="0"/>
              <a:t>え</a:t>
            </a:r>
            <a:r>
              <a:rPr lang="en-US" altLang="ja-JP" dirty="0" smtClean="0"/>
              <a:t>			</a:t>
            </a:r>
            <a:r>
              <a:rPr lang="ja-JP" altLang="en-US" smtClean="0"/>
              <a:t>いけ</a:t>
            </a:r>
            <a:endParaRPr lang="en-US" altLang="ja-JP" dirty="0" smtClean="0"/>
          </a:p>
          <a:p>
            <a:r>
              <a:rPr lang="ja-JP" altLang="en-US" smtClean="0"/>
              <a:t>おかし</a:t>
            </a:r>
            <a:r>
              <a:rPr lang="en-US" altLang="ja-JP" dirty="0" smtClean="0"/>
              <a:t>		</a:t>
            </a:r>
            <a:r>
              <a:rPr lang="ja-JP" altLang="en-US" smtClean="0"/>
              <a:t>いす</a:t>
            </a:r>
            <a:endParaRPr lang="en-US" altLang="ja-JP" dirty="0" smtClean="0"/>
          </a:p>
          <a:p>
            <a:r>
              <a:rPr lang="ja-JP" altLang="en-US" smtClean="0"/>
              <a:t>き</a:t>
            </a:r>
            <a:r>
              <a:rPr lang="en-US" altLang="ja-JP" dirty="0" smtClean="0"/>
              <a:t>			</a:t>
            </a:r>
            <a:r>
              <a:rPr lang="ja-JP" altLang="en-US" smtClean="0"/>
              <a:t>さけ</a:t>
            </a:r>
            <a:endParaRPr lang="en-US" altLang="ja-JP" dirty="0" smtClean="0"/>
          </a:p>
          <a:p>
            <a:r>
              <a:rPr lang="ja-JP" altLang="en-US" smtClean="0"/>
              <a:t>かお</a:t>
            </a:r>
            <a:r>
              <a:rPr lang="en-US" altLang="ja-JP" dirty="0" smtClean="0"/>
              <a:t>		</a:t>
            </a:r>
            <a:r>
              <a:rPr lang="ja-JP" altLang="en-US" smtClean="0"/>
              <a:t>えき</a:t>
            </a:r>
            <a:endParaRPr lang="en-US" altLang="ja-JP" dirty="0" smtClean="0"/>
          </a:p>
          <a:p>
            <a:r>
              <a:rPr lang="ja-JP" altLang="en-US" smtClean="0"/>
              <a:t>せかい</a:t>
            </a:r>
            <a:r>
              <a:rPr lang="en-US" altLang="ja-JP" dirty="0" smtClean="0"/>
              <a:t>		</a:t>
            </a:r>
            <a:r>
              <a:rPr lang="ja-JP" altLang="en-US" smtClean="0"/>
              <a:t>そこ</a:t>
            </a:r>
            <a:endParaRPr lang="en-US" altLang="ja-JP" dirty="0" smtClean="0"/>
          </a:p>
          <a:p>
            <a:r>
              <a:rPr lang="ja-JP" altLang="en-US" smtClean="0"/>
              <a:t>あさ</a:t>
            </a:r>
            <a:r>
              <a:rPr lang="en-US" altLang="ja-JP" dirty="0" smtClean="0"/>
              <a:t>		</a:t>
            </a:r>
            <a:r>
              <a:rPr lang="ja-JP" altLang="en-US" smtClean="0"/>
              <a:t>しお</a:t>
            </a:r>
            <a:endParaRPr lang="en-US" altLang="ja-JP" dirty="0" smtClean="0"/>
          </a:p>
          <a:p>
            <a:r>
              <a:rPr lang="ja-JP" altLang="en-US" smtClean="0"/>
              <a:t>あかい</a:t>
            </a:r>
            <a:r>
              <a:rPr lang="en-US" altLang="ja-JP" dirty="0" smtClean="0"/>
              <a:t>		</a:t>
            </a:r>
            <a:r>
              <a:rPr lang="ja-JP" altLang="en-US" smtClean="0"/>
              <a:t>あかい　かさ</a:t>
            </a:r>
            <a:endParaRPr lang="en-US" altLang="ja-JP" dirty="0" smtClean="0"/>
          </a:p>
          <a:p>
            <a:r>
              <a:rPr lang="ja-JP" altLang="en-US" smtClean="0"/>
              <a:t>あおい</a:t>
            </a:r>
            <a:r>
              <a:rPr lang="en-US" altLang="ja-JP" dirty="0" smtClean="0"/>
              <a:t>		</a:t>
            </a:r>
            <a:r>
              <a:rPr lang="ja-JP" altLang="en-US" smtClean="0"/>
              <a:t>あおい　いす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Reading Hiragana</a:t>
            </a:r>
            <a:br>
              <a:rPr lang="en-US" dirty="0" smtClean="0"/>
            </a:br>
            <a:r>
              <a:rPr lang="en-US" sz="3100" dirty="0" smtClean="0"/>
              <a:t>(Textbook / p6)</a:t>
            </a:r>
            <a:endParaRPr lang="en-US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05000"/>
            <a:ext cx="22445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57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mtClean="0"/>
              <a:t>え</a:t>
            </a:r>
            <a:r>
              <a:rPr lang="en-US" altLang="ja-JP" dirty="0" smtClean="0"/>
              <a:t>			</a:t>
            </a:r>
            <a:r>
              <a:rPr lang="ja-JP" altLang="en-US" smtClean="0"/>
              <a:t>いけ</a:t>
            </a:r>
            <a:endParaRPr lang="en-US" altLang="ja-JP" dirty="0" smtClean="0"/>
          </a:p>
          <a:p>
            <a:r>
              <a:rPr lang="ja-JP" altLang="en-US" smtClean="0"/>
              <a:t>おかし</a:t>
            </a:r>
            <a:r>
              <a:rPr lang="en-US" altLang="ja-JP" dirty="0" smtClean="0"/>
              <a:t>		</a:t>
            </a:r>
            <a:r>
              <a:rPr lang="ja-JP" altLang="en-US" smtClean="0"/>
              <a:t>いす</a:t>
            </a:r>
            <a:endParaRPr lang="en-US" altLang="ja-JP" dirty="0" smtClean="0"/>
          </a:p>
          <a:p>
            <a:r>
              <a:rPr lang="ja-JP" altLang="en-US" smtClean="0"/>
              <a:t>き</a:t>
            </a:r>
            <a:r>
              <a:rPr lang="en-US" altLang="ja-JP" dirty="0" smtClean="0"/>
              <a:t>			</a:t>
            </a:r>
            <a:r>
              <a:rPr lang="ja-JP" altLang="en-US" smtClean="0"/>
              <a:t>さけ</a:t>
            </a:r>
            <a:endParaRPr lang="en-US" altLang="ja-JP" dirty="0" smtClean="0"/>
          </a:p>
          <a:p>
            <a:r>
              <a:rPr lang="ja-JP" altLang="en-US" smtClean="0"/>
              <a:t>かお</a:t>
            </a:r>
            <a:r>
              <a:rPr lang="en-US" altLang="ja-JP" dirty="0" smtClean="0"/>
              <a:t>		</a:t>
            </a:r>
            <a:r>
              <a:rPr lang="ja-JP" altLang="en-US" smtClean="0"/>
              <a:t>えき</a:t>
            </a:r>
            <a:endParaRPr lang="en-US" altLang="ja-JP" dirty="0" smtClean="0"/>
          </a:p>
          <a:p>
            <a:r>
              <a:rPr lang="ja-JP" altLang="en-US" smtClean="0"/>
              <a:t>せかい</a:t>
            </a:r>
            <a:r>
              <a:rPr lang="en-US" altLang="ja-JP" dirty="0" smtClean="0"/>
              <a:t>		</a:t>
            </a:r>
            <a:r>
              <a:rPr lang="ja-JP" altLang="en-US" smtClean="0"/>
              <a:t>そこ</a:t>
            </a:r>
            <a:endParaRPr lang="en-US" altLang="ja-JP" dirty="0" smtClean="0"/>
          </a:p>
          <a:p>
            <a:r>
              <a:rPr lang="ja-JP" altLang="en-US" smtClean="0"/>
              <a:t>あさ</a:t>
            </a:r>
            <a:r>
              <a:rPr lang="en-US" altLang="ja-JP" dirty="0" smtClean="0"/>
              <a:t>		</a:t>
            </a:r>
            <a:r>
              <a:rPr lang="ja-JP" altLang="en-US" smtClean="0"/>
              <a:t>しお</a:t>
            </a:r>
            <a:endParaRPr lang="en-US" altLang="ja-JP" dirty="0" smtClean="0"/>
          </a:p>
          <a:p>
            <a:r>
              <a:rPr lang="ja-JP" altLang="en-US" smtClean="0"/>
              <a:t>あかい</a:t>
            </a:r>
            <a:r>
              <a:rPr lang="en-US" altLang="ja-JP" dirty="0" smtClean="0"/>
              <a:t>		</a:t>
            </a:r>
            <a:r>
              <a:rPr lang="ja-JP" altLang="en-US" smtClean="0"/>
              <a:t>あかい　かさ</a:t>
            </a:r>
            <a:endParaRPr lang="en-US" altLang="ja-JP" dirty="0" smtClean="0"/>
          </a:p>
          <a:p>
            <a:r>
              <a:rPr lang="ja-JP" altLang="en-US" smtClean="0"/>
              <a:t>あおい</a:t>
            </a:r>
            <a:r>
              <a:rPr lang="en-US" altLang="ja-JP" dirty="0" smtClean="0"/>
              <a:t>		</a:t>
            </a:r>
            <a:r>
              <a:rPr lang="ja-JP" altLang="en-US" smtClean="0"/>
              <a:t>あおい　いす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Reading Hiragana</a:t>
            </a:r>
            <a:br>
              <a:rPr lang="en-US" dirty="0" smtClean="0"/>
            </a:br>
            <a:r>
              <a:rPr lang="en-US" sz="3100" dirty="0" smtClean="0"/>
              <a:t>(Textbook / p6)</a:t>
            </a:r>
            <a:endParaRPr lang="en-US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09800"/>
            <a:ext cx="2857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mtClean="0"/>
              <a:t>え</a:t>
            </a:r>
            <a:r>
              <a:rPr lang="en-US" altLang="ja-JP" dirty="0" smtClean="0"/>
              <a:t>			</a:t>
            </a:r>
            <a:r>
              <a:rPr lang="ja-JP" altLang="en-US" smtClean="0"/>
              <a:t>いけ</a:t>
            </a:r>
            <a:endParaRPr lang="en-US" altLang="ja-JP" dirty="0" smtClean="0"/>
          </a:p>
          <a:p>
            <a:r>
              <a:rPr lang="ja-JP" altLang="en-US" smtClean="0"/>
              <a:t>おかし</a:t>
            </a:r>
            <a:r>
              <a:rPr lang="en-US" altLang="ja-JP" dirty="0" smtClean="0"/>
              <a:t>		</a:t>
            </a:r>
            <a:r>
              <a:rPr lang="ja-JP" altLang="en-US" smtClean="0"/>
              <a:t>いす</a:t>
            </a:r>
            <a:endParaRPr lang="en-US" altLang="ja-JP" dirty="0" smtClean="0"/>
          </a:p>
          <a:p>
            <a:r>
              <a:rPr lang="ja-JP" altLang="en-US" smtClean="0"/>
              <a:t>き</a:t>
            </a:r>
            <a:r>
              <a:rPr lang="en-US" altLang="ja-JP" dirty="0" smtClean="0"/>
              <a:t>			</a:t>
            </a:r>
            <a:r>
              <a:rPr lang="ja-JP" altLang="en-US" smtClean="0"/>
              <a:t>さけ</a:t>
            </a:r>
            <a:endParaRPr lang="en-US" altLang="ja-JP" dirty="0" smtClean="0"/>
          </a:p>
          <a:p>
            <a:r>
              <a:rPr lang="ja-JP" altLang="en-US" smtClean="0"/>
              <a:t>かお</a:t>
            </a:r>
            <a:r>
              <a:rPr lang="en-US" altLang="ja-JP" dirty="0" smtClean="0"/>
              <a:t>		</a:t>
            </a:r>
            <a:r>
              <a:rPr lang="ja-JP" altLang="en-US" smtClean="0"/>
              <a:t>えき</a:t>
            </a:r>
            <a:endParaRPr lang="en-US" altLang="ja-JP" dirty="0" smtClean="0"/>
          </a:p>
          <a:p>
            <a:r>
              <a:rPr lang="ja-JP" altLang="en-US" smtClean="0"/>
              <a:t>せかい</a:t>
            </a:r>
            <a:r>
              <a:rPr lang="en-US" altLang="ja-JP" dirty="0" smtClean="0"/>
              <a:t>		</a:t>
            </a:r>
            <a:r>
              <a:rPr lang="ja-JP" altLang="en-US" smtClean="0"/>
              <a:t>そこ</a:t>
            </a:r>
            <a:endParaRPr lang="en-US" altLang="ja-JP" dirty="0" smtClean="0"/>
          </a:p>
          <a:p>
            <a:r>
              <a:rPr lang="ja-JP" altLang="en-US" smtClean="0"/>
              <a:t>あさ</a:t>
            </a:r>
            <a:r>
              <a:rPr lang="en-US" altLang="ja-JP" dirty="0" smtClean="0"/>
              <a:t>		</a:t>
            </a:r>
            <a:r>
              <a:rPr lang="ja-JP" altLang="en-US" smtClean="0"/>
              <a:t>しお</a:t>
            </a:r>
            <a:endParaRPr lang="en-US" altLang="ja-JP" dirty="0" smtClean="0"/>
          </a:p>
          <a:p>
            <a:r>
              <a:rPr lang="ja-JP" altLang="en-US" smtClean="0"/>
              <a:t>あかい</a:t>
            </a:r>
            <a:r>
              <a:rPr lang="en-US" altLang="ja-JP" dirty="0" smtClean="0"/>
              <a:t>		</a:t>
            </a:r>
            <a:r>
              <a:rPr lang="ja-JP" altLang="en-US" smtClean="0"/>
              <a:t>あかい　かさ</a:t>
            </a:r>
            <a:endParaRPr lang="en-US" altLang="ja-JP" dirty="0" smtClean="0"/>
          </a:p>
          <a:p>
            <a:r>
              <a:rPr lang="ja-JP" altLang="en-US" smtClean="0"/>
              <a:t>あおい</a:t>
            </a:r>
            <a:r>
              <a:rPr lang="en-US" altLang="ja-JP" dirty="0" smtClean="0"/>
              <a:t>		</a:t>
            </a:r>
            <a:r>
              <a:rPr lang="ja-JP" altLang="en-US" smtClean="0"/>
              <a:t>あおい　いす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Reading Hiragana</a:t>
            </a:r>
            <a:br>
              <a:rPr lang="en-US" dirty="0" smtClean="0"/>
            </a:br>
            <a:r>
              <a:rPr lang="en-US" sz="3100" dirty="0" smtClean="0"/>
              <a:t>(Textbook / p6)</a:t>
            </a:r>
            <a:endParaRPr lang="en-US" sz="3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324226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Forms of address</a:t>
            </a:r>
            <a:br>
              <a:rPr lang="en-US" dirty="0" smtClean="0"/>
            </a:br>
            <a:r>
              <a:rPr lang="en-US" sz="2700" dirty="0" smtClean="0"/>
              <a:t>(Textbook / p6-7)</a:t>
            </a:r>
            <a:endParaRPr lang="en-US" sz="2700" dirty="0"/>
          </a:p>
        </p:txBody>
      </p:sp>
      <p:pic>
        <p:nvPicPr>
          <p:cNvPr id="6" name="Content Placeholder 5" descr="makin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752600"/>
            <a:ext cx="2405063" cy="3068637"/>
          </a:xfrm>
          <a:prstGeom prst="rect">
            <a:avLst/>
          </a:prstGeom>
          <a:noFill/>
          <a:ln/>
        </p:spPr>
      </p:pic>
      <p:pic>
        <p:nvPicPr>
          <p:cNvPr id="1027" name="Picture 3" descr="C:\Users\tokumasu\Desktop\Nakama1a\illustration-web\people\characte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3048001" cy="32161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54102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/>
              <a:t>まきの　せんせい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Makino </a:t>
            </a:r>
            <a:r>
              <a:rPr lang="en-US" sz="3200" b="1" dirty="0" err="1" smtClean="0"/>
              <a:t>Sensee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53340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/>
              <a:t>たなかさん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Tanaka san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1752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Mr. Tanaka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Hiragana</a:t>
            </a:r>
            <a:endParaRPr lang="en-US" sz="31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90800"/>
            <a:ext cx="314802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434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205740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3276600"/>
            <a:ext cx="1600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smtClean="0"/>
              <a:t>あさ</a:t>
            </a:r>
            <a:endParaRPr lang="en-US" sz="3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524001"/>
            <a:ext cx="2133600" cy="160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819400" y="3276600"/>
            <a:ext cx="1600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smtClean="0"/>
              <a:t>さけ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0" y="4876800"/>
            <a:ext cx="1600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smtClean="0"/>
              <a:t>えき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5410200"/>
            <a:ext cx="1600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smtClean="0"/>
              <a:t>あい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Dictation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762000"/>
            <a:ext cx="8534400" cy="5006975"/>
          </a:xfrm>
          <a:noFill/>
          <a:ln/>
        </p:spPr>
      </p:pic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3505200" y="685800"/>
            <a:ext cx="2362200" cy="44196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ta.mo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0"/>
            <a:ext cx="5562600" cy="4267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752600" y="228600"/>
            <a:ext cx="4343400" cy="3733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9" descr="Hiragana Chart Table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191000"/>
            <a:ext cx="4328097" cy="2435601"/>
          </a:xfrm>
          <a:prstGeom prst="rect">
            <a:avLst/>
          </a:prstGeom>
          <a:noFill/>
          <a:ln/>
        </p:spPr>
      </p:pic>
      <p:sp>
        <p:nvSpPr>
          <p:cNvPr id="11" name="Oval 10"/>
          <p:cNvSpPr/>
          <p:nvPr/>
        </p:nvSpPr>
        <p:spPr>
          <a:xfrm>
            <a:off x="4267200" y="4572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chi.mo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5486400" cy="4114800"/>
          </a:xfrm>
          <a:prstGeom prst="rect">
            <a:avLst/>
          </a:prstGeom>
        </p:spPr>
      </p:pic>
      <p:pic>
        <p:nvPicPr>
          <p:cNvPr id="9" name="Picture 8" descr="Hiragana Chart Table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191000"/>
            <a:ext cx="4328097" cy="2435601"/>
          </a:xfrm>
          <a:prstGeom prst="rect">
            <a:avLst/>
          </a:prstGeom>
          <a:noFill/>
          <a:ln/>
        </p:spPr>
      </p:pic>
      <p:sp>
        <p:nvSpPr>
          <p:cNvPr id="10" name="Oval 9"/>
          <p:cNvSpPr/>
          <p:nvPr/>
        </p:nvSpPr>
        <p:spPr>
          <a:xfrm>
            <a:off x="4267200" y="4572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228600"/>
            <a:ext cx="4343400" cy="3733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tsu.mo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0"/>
            <a:ext cx="5689600" cy="4267200"/>
          </a:xfrm>
          <a:prstGeom prst="rect">
            <a:avLst/>
          </a:prstGeom>
        </p:spPr>
      </p:pic>
      <p:pic>
        <p:nvPicPr>
          <p:cNvPr id="9" name="Picture 8" descr="Hiragana Chart Table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191000"/>
            <a:ext cx="4328097" cy="2435601"/>
          </a:xfrm>
          <a:prstGeom prst="rect">
            <a:avLst/>
          </a:prstGeom>
          <a:noFill/>
          <a:ln/>
        </p:spPr>
      </p:pic>
      <p:sp>
        <p:nvSpPr>
          <p:cNvPr id="10" name="Oval 9"/>
          <p:cNvSpPr/>
          <p:nvPr/>
        </p:nvSpPr>
        <p:spPr>
          <a:xfrm>
            <a:off x="4267200" y="4572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228600"/>
            <a:ext cx="4343400" cy="3733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te.mo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228600"/>
            <a:ext cx="5384800" cy="4038600"/>
          </a:xfrm>
          <a:prstGeom prst="rect">
            <a:avLst/>
          </a:prstGeom>
        </p:spPr>
      </p:pic>
      <p:pic>
        <p:nvPicPr>
          <p:cNvPr id="9" name="Picture 8" descr="Hiragana Chart Table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191000"/>
            <a:ext cx="4328097" cy="2435601"/>
          </a:xfrm>
          <a:prstGeom prst="rect">
            <a:avLst/>
          </a:prstGeom>
          <a:noFill/>
          <a:ln/>
        </p:spPr>
      </p:pic>
      <p:sp>
        <p:nvSpPr>
          <p:cNvPr id="10" name="Oval 9"/>
          <p:cNvSpPr/>
          <p:nvPr/>
        </p:nvSpPr>
        <p:spPr>
          <a:xfrm>
            <a:off x="4267200" y="4572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228600"/>
            <a:ext cx="4343400" cy="3733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to.mo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-304800"/>
            <a:ext cx="6197600" cy="4648200"/>
          </a:xfrm>
          <a:prstGeom prst="rect">
            <a:avLst/>
          </a:prstGeom>
        </p:spPr>
      </p:pic>
      <p:pic>
        <p:nvPicPr>
          <p:cNvPr id="9" name="Picture 8" descr="Hiragana Chart Table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191000"/>
            <a:ext cx="4328097" cy="2435601"/>
          </a:xfrm>
          <a:prstGeom prst="rect">
            <a:avLst/>
          </a:prstGeom>
          <a:noFill/>
          <a:ln/>
        </p:spPr>
      </p:pic>
      <p:sp>
        <p:nvSpPr>
          <p:cNvPr id="10" name="Oval 9"/>
          <p:cNvSpPr/>
          <p:nvPr/>
        </p:nvSpPr>
        <p:spPr>
          <a:xfrm>
            <a:off x="4267200" y="4572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228600"/>
            <a:ext cx="4343400" cy="3733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na.mo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0"/>
            <a:ext cx="5791200" cy="4343400"/>
          </a:xfrm>
          <a:prstGeom prst="rect">
            <a:avLst/>
          </a:prstGeom>
        </p:spPr>
      </p:pic>
      <p:pic>
        <p:nvPicPr>
          <p:cNvPr id="9" name="Picture 8" descr="Hiragana Chart Table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191000"/>
            <a:ext cx="4328097" cy="2435601"/>
          </a:xfrm>
          <a:prstGeom prst="rect">
            <a:avLst/>
          </a:prstGeom>
          <a:noFill/>
          <a:ln/>
        </p:spPr>
      </p:pic>
      <p:sp>
        <p:nvSpPr>
          <p:cNvPr id="10" name="Oval 9"/>
          <p:cNvSpPr/>
          <p:nvPr/>
        </p:nvSpPr>
        <p:spPr>
          <a:xfrm>
            <a:off x="4267200" y="4572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228600"/>
            <a:ext cx="4343400" cy="3733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ni.mo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0"/>
            <a:ext cx="5715000" cy="4267200"/>
          </a:xfrm>
          <a:prstGeom prst="rect">
            <a:avLst/>
          </a:prstGeom>
        </p:spPr>
      </p:pic>
      <p:pic>
        <p:nvPicPr>
          <p:cNvPr id="9" name="Picture 8" descr="Hiragana Chart Table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191000"/>
            <a:ext cx="4328097" cy="2435601"/>
          </a:xfrm>
          <a:prstGeom prst="rect">
            <a:avLst/>
          </a:prstGeom>
          <a:noFill/>
          <a:ln/>
        </p:spPr>
      </p:pic>
      <p:sp>
        <p:nvSpPr>
          <p:cNvPr id="10" name="Oval 9"/>
          <p:cNvSpPr/>
          <p:nvPr/>
        </p:nvSpPr>
        <p:spPr>
          <a:xfrm>
            <a:off x="4267200" y="4572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228600"/>
            <a:ext cx="4343400" cy="3733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ja-JP" altLang="en-US" sz="3600" b="1" smtClean="0"/>
              <a:t>はい　</a:t>
            </a:r>
            <a:r>
              <a:rPr lang="en-US" altLang="ja-JP" sz="3600" b="1" dirty="0" err="1" smtClean="0"/>
              <a:t>hai</a:t>
            </a:r>
            <a:r>
              <a:rPr lang="en-US" altLang="ja-JP" sz="3600" b="1" dirty="0" smtClean="0"/>
              <a:t> (yes)</a:t>
            </a:r>
            <a:br>
              <a:rPr lang="en-US" altLang="ja-JP" sz="3600" b="1" dirty="0" smtClean="0"/>
            </a:br>
            <a:r>
              <a:rPr lang="ja-JP" altLang="en-US" sz="3600" b="1" smtClean="0"/>
              <a:t>いいえ</a:t>
            </a:r>
            <a:r>
              <a:rPr lang="en-US" altLang="ja-JP" sz="3600" b="1" dirty="0" smtClean="0"/>
              <a:t>  </a:t>
            </a:r>
            <a:r>
              <a:rPr lang="en-US" altLang="ja-JP" sz="3600" b="1" dirty="0" err="1" smtClean="0"/>
              <a:t>iie</a:t>
            </a:r>
            <a:r>
              <a:rPr lang="en-US" altLang="ja-JP" sz="3600" b="1" dirty="0" smtClean="0"/>
              <a:t> (no)</a:t>
            </a:r>
            <a:endParaRPr lang="en-US" sz="3600" b="1" dirty="0"/>
          </a:p>
        </p:txBody>
      </p:sp>
      <p:pic>
        <p:nvPicPr>
          <p:cNvPr id="6" name="Content Placeholder 5" descr="makin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752600"/>
            <a:ext cx="2405063" cy="3068637"/>
          </a:xfrm>
          <a:prstGeom prst="rect">
            <a:avLst/>
          </a:prstGeom>
          <a:noFill/>
          <a:ln/>
        </p:spPr>
      </p:pic>
      <p:pic>
        <p:nvPicPr>
          <p:cNvPr id="1027" name="Picture 3" descr="C:\Users\tokumasu\Desktop\Nakama1a\illustration-web\people\characte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3048001" cy="32161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54102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/>
              <a:t>まきの　せんせい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Makino </a:t>
            </a:r>
            <a:r>
              <a:rPr lang="en-US" sz="3200" b="1" dirty="0" err="1" smtClean="0"/>
              <a:t>Sensee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53340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/>
              <a:t>たなかさん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Tanaka san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1752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Mr. Tanaka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nu.mo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5384800" cy="4038600"/>
          </a:xfrm>
          <a:prstGeom prst="rect">
            <a:avLst/>
          </a:prstGeom>
        </p:spPr>
      </p:pic>
      <p:pic>
        <p:nvPicPr>
          <p:cNvPr id="9" name="Picture 8" descr="Hiragana Chart Table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191000"/>
            <a:ext cx="4328097" cy="2435601"/>
          </a:xfrm>
          <a:prstGeom prst="rect">
            <a:avLst/>
          </a:prstGeom>
          <a:noFill/>
          <a:ln/>
        </p:spPr>
      </p:pic>
      <p:sp>
        <p:nvSpPr>
          <p:cNvPr id="10" name="Oval 9"/>
          <p:cNvSpPr/>
          <p:nvPr/>
        </p:nvSpPr>
        <p:spPr>
          <a:xfrm>
            <a:off x="4267200" y="4572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228600"/>
            <a:ext cx="4343400" cy="3733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ne.mo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5791200" cy="4343400"/>
          </a:xfrm>
          <a:prstGeom prst="rect">
            <a:avLst/>
          </a:prstGeom>
        </p:spPr>
      </p:pic>
      <p:pic>
        <p:nvPicPr>
          <p:cNvPr id="7" name="Picture 6" descr="Hiragana Chart Table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191000"/>
            <a:ext cx="4328097" cy="2435601"/>
          </a:xfrm>
          <a:prstGeom prst="rect">
            <a:avLst/>
          </a:prstGeom>
          <a:noFill/>
          <a:ln/>
        </p:spPr>
      </p:pic>
      <p:sp>
        <p:nvSpPr>
          <p:cNvPr id="10" name="Oval 9"/>
          <p:cNvSpPr/>
          <p:nvPr/>
        </p:nvSpPr>
        <p:spPr>
          <a:xfrm>
            <a:off x="4267200" y="4572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228600"/>
            <a:ext cx="4343400" cy="3733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no.mo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228600"/>
            <a:ext cx="5486400" cy="4114800"/>
          </a:xfrm>
          <a:prstGeom prst="rect">
            <a:avLst/>
          </a:prstGeom>
        </p:spPr>
      </p:pic>
      <p:pic>
        <p:nvPicPr>
          <p:cNvPr id="9" name="Picture 8" descr="Hiragana Chart Table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191000"/>
            <a:ext cx="4328097" cy="2435601"/>
          </a:xfrm>
          <a:prstGeom prst="rect">
            <a:avLst/>
          </a:prstGeom>
          <a:noFill/>
          <a:ln/>
        </p:spPr>
      </p:pic>
      <p:sp>
        <p:nvSpPr>
          <p:cNvPr id="10" name="Oval 9"/>
          <p:cNvSpPr/>
          <p:nvPr/>
        </p:nvSpPr>
        <p:spPr>
          <a:xfrm>
            <a:off x="4267200" y="4572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228600"/>
            <a:ext cx="4343400" cy="3733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ha.mo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5486400" cy="4114800"/>
          </a:xfrm>
          <a:prstGeom prst="rect">
            <a:avLst/>
          </a:prstGeom>
        </p:spPr>
      </p:pic>
      <p:pic>
        <p:nvPicPr>
          <p:cNvPr id="9" name="Picture 8" descr="Hiragana Chart Table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191000"/>
            <a:ext cx="4328097" cy="2435601"/>
          </a:xfrm>
          <a:prstGeom prst="rect">
            <a:avLst/>
          </a:prstGeom>
          <a:noFill/>
          <a:ln/>
        </p:spPr>
      </p:pic>
      <p:sp>
        <p:nvSpPr>
          <p:cNvPr id="10" name="Oval 9"/>
          <p:cNvSpPr/>
          <p:nvPr/>
        </p:nvSpPr>
        <p:spPr>
          <a:xfrm>
            <a:off x="4267200" y="4572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228600"/>
            <a:ext cx="4343400" cy="3733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hi.mo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5486400" cy="4114800"/>
          </a:xfrm>
          <a:prstGeom prst="rect">
            <a:avLst/>
          </a:prstGeom>
        </p:spPr>
      </p:pic>
      <p:pic>
        <p:nvPicPr>
          <p:cNvPr id="9" name="Picture 8" descr="Hiragana Chart Table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191000"/>
            <a:ext cx="4328097" cy="2435601"/>
          </a:xfrm>
          <a:prstGeom prst="rect">
            <a:avLst/>
          </a:prstGeom>
          <a:noFill/>
          <a:ln/>
        </p:spPr>
      </p:pic>
      <p:sp>
        <p:nvSpPr>
          <p:cNvPr id="10" name="Oval 9"/>
          <p:cNvSpPr/>
          <p:nvPr/>
        </p:nvSpPr>
        <p:spPr>
          <a:xfrm>
            <a:off x="4267200" y="4572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228600"/>
            <a:ext cx="4343400" cy="3733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fu.mo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5588000" cy="4191000"/>
          </a:xfrm>
          <a:prstGeom prst="rect">
            <a:avLst/>
          </a:prstGeom>
        </p:spPr>
      </p:pic>
      <p:pic>
        <p:nvPicPr>
          <p:cNvPr id="9" name="Picture 8" descr="Hiragana Chart Table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191000"/>
            <a:ext cx="4328097" cy="2435601"/>
          </a:xfrm>
          <a:prstGeom prst="rect">
            <a:avLst/>
          </a:prstGeom>
          <a:noFill/>
          <a:ln/>
        </p:spPr>
      </p:pic>
      <p:sp>
        <p:nvSpPr>
          <p:cNvPr id="10" name="Oval 9"/>
          <p:cNvSpPr/>
          <p:nvPr/>
        </p:nvSpPr>
        <p:spPr>
          <a:xfrm>
            <a:off x="4267200" y="4572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228600"/>
            <a:ext cx="4343400" cy="3733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he.mo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0600" y="-228600"/>
            <a:ext cx="5638800" cy="4229100"/>
          </a:xfrm>
          <a:prstGeom prst="rect">
            <a:avLst/>
          </a:prstGeom>
        </p:spPr>
      </p:pic>
      <p:pic>
        <p:nvPicPr>
          <p:cNvPr id="9" name="Picture 8" descr="Hiragana Chart Table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191000"/>
            <a:ext cx="4328097" cy="2435601"/>
          </a:xfrm>
          <a:prstGeom prst="rect">
            <a:avLst/>
          </a:prstGeom>
          <a:noFill/>
          <a:ln/>
        </p:spPr>
      </p:pic>
      <p:sp>
        <p:nvSpPr>
          <p:cNvPr id="10" name="Oval 9"/>
          <p:cNvSpPr/>
          <p:nvPr/>
        </p:nvSpPr>
        <p:spPr>
          <a:xfrm>
            <a:off x="4267200" y="4572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228600"/>
            <a:ext cx="4343400" cy="3733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ho.mo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52400"/>
            <a:ext cx="5181600" cy="3886200"/>
          </a:xfrm>
          <a:prstGeom prst="rect">
            <a:avLst/>
          </a:prstGeom>
        </p:spPr>
      </p:pic>
      <p:pic>
        <p:nvPicPr>
          <p:cNvPr id="9" name="Picture 8" descr="Hiragana Chart Table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191000"/>
            <a:ext cx="4328097" cy="2435601"/>
          </a:xfrm>
          <a:prstGeom prst="rect">
            <a:avLst/>
          </a:prstGeom>
          <a:noFill/>
          <a:ln/>
        </p:spPr>
      </p:pic>
      <p:sp>
        <p:nvSpPr>
          <p:cNvPr id="10" name="Oval 9"/>
          <p:cNvSpPr/>
          <p:nvPr/>
        </p:nvSpPr>
        <p:spPr>
          <a:xfrm>
            <a:off x="4267200" y="4572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228600"/>
            <a:ext cx="4343400" cy="3733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8001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Reading Hiragana</a:t>
            </a:r>
            <a:br>
              <a:rPr lang="en-US" dirty="0" smtClean="0"/>
            </a:br>
            <a:r>
              <a:rPr lang="en-US" sz="3100" dirty="0" smtClean="0"/>
              <a:t>(Textbook / p6)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 descr="L09_Page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05800" cy="587299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334986" y="4627672"/>
            <a:ext cx="5012871" cy="193899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ja-JP" altLang="en-US" sz="2000" b="1">
                <a:latin typeface="Verdana" pitchFamily="34" charset="0"/>
                <a:ea typeface="HGP教科書体" pitchFamily="18" charset="-128"/>
              </a:rPr>
              <a:t>はじめまして。</a:t>
            </a:r>
          </a:p>
          <a:p>
            <a:r>
              <a:rPr kumimoji="0" lang="en-US" altLang="ja-JP" sz="2000" b="1" dirty="0" smtClean="0">
                <a:latin typeface="Verdana" pitchFamily="34" charset="0"/>
                <a:ea typeface="HGP教科書体" pitchFamily="18" charset="-128"/>
              </a:rPr>
              <a:t>	</a:t>
            </a:r>
            <a:r>
              <a:rPr kumimoji="0" lang="en-US" altLang="ja-JP" sz="2000" b="1" dirty="0" err="1" smtClean="0">
                <a:latin typeface="Verdana" pitchFamily="34" charset="0"/>
                <a:ea typeface="HGP教科書体" pitchFamily="18" charset="-128"/>
              </a:rPr>
              <a:t>Hajimemashite</a:t>
            </a:r>
            <a:r>
              <a:rPr kumimoji="0" lang="en-US" altLang="ja-JP" sz="2000" b="1" dirty="0" smtClean="0">
                <a:latin typeface="Verdana" pitchFamily="34" charset="0"/>
                <a:ea typeface="HGP教科書体" pitchFamily="18" charset="-128"/>
              </a:rPr>
              <a:t>. </a:t>
            </a:r>
          </a:p>
          <a:p>
            <a:r>
              <a:rPr kumimoji="0" lang="en-US" altLang="ja-JP" sz="2000" dirty="0" smtClean="0">
                <a:latin typeface="Verdana" pitchFamily="34" charset="0"/>
                <a:ea typeface="HGP教科書体" pitchFamily="18" charset="-128"/>
              </a:rPr>
              <a:t>	(How do you do?)</a:t>
            </a:r>
            <a:endParaRPr kumimoji="0" lang="en-US" altLang="ja-JP" sz="2000" dirty="0">
              <a:latin typeface="Verdana" pitchFamily="34" charset="0"/>
              <a:ea typeface="HGP教科書体" pitchFamily="18" charset="-128"/>
            </a:endParaRPr>
          </a:p>
          <a:p>
            <a:r>
              <a:rPr kumimoji="0" lang="ja-JP" altLang="en-US" sz="2000" b="1">
                <a:latin typeface="Verdana" pitchFamily="34" charset="0"/>
                <a:ea typeface="HGP教科書体" pitchFamily="18" charset="-128"/>
              </a:rPr>
              <a:t>～です。どうぞよろしく。</a:t>
            </a:r>
          </a:p>
          <a:p>
            <a:r>
              <a:rPr kumimoji="0" lang="en-US" altLang="ja-JP" sz="2000" b="1" dirty="0" smtClean="0">
                <a:latin typeface="Verdana" pitchFamily="34" charset="0"/>
                <a:ea typeface="HGP教科書体" pitchFamily="18" charset="-128"/>
              </a:rPr>
              <a:t>	~</a:t>
            </a:r>
            <a:r>
              <a:rPr kumimoji="0" lang="en-US" altLang="ja-JP" sz="2000" b="1" dirty="0" err="1">
                <a:latin typeface="Verdana" pitchFamily="34" charset="0"/>
                <a:ea typeface="HGP教科書体" pitchFamily="18" charset="-128"/>
              </a:rPr>
              <a:t>desu</a:t>
            </a:r>
            <a:r>
              <a:rPr kumimoji="0" lang="en-US" altLang="ja-JP" sz="2000" b="1" dirty="0">
                <a:latin typeface="Verdana" pitchFamily="34" charset="0"/>
                <a:ea typeface="HGP教科書体" pitchFamily="18" charset="-128"/>
              </a:rPr>
              <a:t>. </a:t>
            </a:r>
            <a:r>
              <a:rPr kumimoji="0" lang="en-US" altLang="ja-JP" sz="2000" b="1" dirty="0" err="1" smtClean="0">
                <a:latin typeface="Verdana" pitchFamily="34" charset="0"/>
                <a:ea typeface="HGP教科書体" pitchFamily="18" charset="-128"/>
              </a:rPr>
              <a:t>Doozo</a:t>
            </a:r>
            <a:r>
              <a:rPr kumimoji="0" lang="en-US" altLang="ja-JP" sz="2000" b="1" dirty="0" smtClean="0">
                <a:latin typeface="Verdana" pitchFamily="34" charset="0"/>
                <a:ea typeface="HGP教科書体" pitchFamily="18" charset="-128"/>
              </a:rPr>
              <a:t> </a:t>
            </a:r>
            <a:r>
              <a:rPr kumimoji="0" lang="en-US" altLang="ja-JP" sz="2000" b="1" dirty="0" err="1">
                <a:latin typeface="Verdana" pitchFamily="34" charset="0"/>
                <a:ea typeface="HGP教科書体" pitchFamily="18" charset="-128"/>
              </a:rPr>
              <a:t>yoroshiku</a:t>
            </a:r>
            <a:r>
              <a:rPr kumimoji="0" lang="en-US" altLang="ja-JP" sz="2000" b="1" dirty="0" smtClean="0">
                <a:latin typeface="Verdana" pitchFamily="34" charset="0"/>
                <a:ea typeface="HGP教科書体" pitchFamily="18" charset="-128"/>
              </a:rPr>
              <a:t>.</a:t>
            </a:r>
          </a:p>
          <a:p>
            <a:r>
              <a:rPr lang="en-US" altLang="ja-JP" sz="2000" dirty="0" smtClean="0">
                <a:latin typeface="Verdana" pitchFamily="34" charset="0"/>
                <a:ea typeface="HGP教科書体" pitchFamily="18" charset="-128"/>
              </a:rPr>
              <a:t>	(I am </a:t>
            </a:r>
            <a:r>
              <a:rPr lang="ja-JP" altLang="en-US" sz="2000" smtClean="0">
                <a:latin typeface="Verdana" pitchFamily="34" charset="0"/>
                <a:ea typeface="HGP教科書体" pitchFamily="18" charset="-128"/>
              </a:rPr>
              <a:t>～</a:t>
            </a:r>
            <a:r>
              <a:rPr lang="en-US" altLang="ja-JP" sz="2000" dirty="0" smtClean="0">
                <a:latin typeface="Verdana" pitchFamily="34" charset="0"/>
                <a:ea typeface="HGP教科書体" pitchFamily="18" charset="-128"/>
              </a:rPr>
              <a:t>. </a:t>
            </a:r>
            <a:r>
              <a:rPr lang="en-US" altLang="ja-JP" sz="2000" dirty="0" err="1" smtClean="0">
                <a:latin typeface="Verdana" pitchFamily="34" charset="0"/>
                <a:ea typeface="HGP教科書体" pitchFamily="18" charset="-128"/>
              </a:rPr>
              <a:t>Pleaed</a:t>
            </a:r>
            <a:r>
              <a:rPr lang="en-US" altLang="ja-JP" sz="2000" dirty="0" smtClean="0">
                <a:latin typeface="Verdana" pitchFamily="34" charset="0"/>
                <a:ea typeface="HGP教科書体" pitchFamily="18" charset="-128"/>
              </a:rPr>
              <a:t> to meet you.)</a:t>
            </a:r>
            <a:endParaRPr kumimoji="0" lang="en-US" altLang="ja-JP" sz="2000" dirty="0">
              <a:latin typeface="Verdana" pitchFamily="34" charset="0"/>
              <a:ea typeface="HGP教科書体" pitchFamily="18" charset="-128"/>
            </a:endParaRPr>
          </a:p>
        </p:txBody>
      </p:sp>
      <p:pic>
        <p:nvPicPr>
          <p:cNvPr id="5" name="Picture 4" descr="hajimemas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8787" y="1417638"/>
            <a:ext cx="3696942" cy="321003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Introducing yourself</a:t>
            </a:r>
            <a:br>
              <a:rPr lang="en-US" dirty="0" smtClean="0"/>
            </a:br>
            <a:r>
              <a:rPr lang="en-US" sz="2700" dirty="0" smtClean="0"/>
              <a:t>(Textbook / p8)</a:t>
            </a:r>
            <a:endParaRPr lang="en-US" sz="27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sayoona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84675" y="0"/>
            <a:ext cx="4759325" cy="3835400"/>
          </a:xfrm>
          <a:noFill/>
          <a:ln/>
        </p:spPr>
      </p:pic>
      <p:pic>
        <p:nvPicPr>
          <p:cNvPr id="52228" name="Picture 4" descr="shitsureeshimasu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060575"/>
            <a:ext cx="3717925" cy="4797425"/>
          </a:xfrm>
          <a:noFill/>
          <a:ln/>
        </p:spPr>
      </p:pic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3810000" y="5029200"/>
            <a:ext cx="4038600" cy="1447800"/>
          </a:xfrm>
          <a:prstGeom prst="wedgeEllipseCallout">
            <a:avLst>
              <a:gd name="adj1" fmla="val -35144"/>
              <a:gd name="adj2" fmla="val -979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4400"/>
              <a:t>1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895600" y="4953000"/>
            <a:ext cx="5762625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しつれいします。</a:t>
            </a:r>
          </a:p>
          <a:p>
            <a:pPr algn="ctr"/>
            <a:r>
              <a:rPr lang="en-US" altLang="ja-JP" sz="4400" dirty="0" err="1">
                <a:latin typeface="Verdana" pitchFamily="34" charset="0"/>
              </a:rPr>
              <a:t>Shitsuree</a:t>
            </a:r>
            <a:r>
              <a:rPr lang="en-US" altLang="ja-JP" sz="4400" dirty="0">
                <a:latin typeface="Verdana" pitchFamily="34" charset="0"/>
              </a:rPr>
              <a:t> </a:t>
            </a:r>
            <a:r>
              <a:rPr lang="en-US" altLang="ja-JP" sz="4400" dirty="0" err="1">
                <a:latin typeface="Verdana" pitchFamily="34" charset="0"/>
              </a:rPr>
              <a:t>shimasu</a:t>
            </a:r>
            <a:r>
              <a:rPr lang="en-US" altLang="ja-JP" sz="4400" dirty="0">
                <a:latin typeface="Verdana" pitchFamily="34" charset="0"/>
              </a:rPr>
              <a:t>.</a:t>
            </a: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2438400" y="609600"/>
            <a:ext cx="2895600" cy="1066800"/>
          </a:xfrm>
          <a:prstGeom prst="wedgeEllipseCallout">
            <a:avLst>
              <a:gd name="adj1" fmla="val 78620"/>
              <a:gd name="adj2" fmla="val 4002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4400"/>
              <a:t>2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04800" y="609600"/>
            <a:ext cx="5334000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さようなら。</a:t>
            </a:r>
          </a:p>
          <a:p>
            <a:pPr algn="ctr"/>
            <a:r>
              <a:rPr lang="en-US" altLang="ja-JP" sz="4400" dirty="0" err="1">
                <a:latin typeface="Verdana" pitchFamily="34" charset="0"/>
              </a:rPr>
              <a:t>Sayoonara</a:t>
            </a:r>
            <a:r>
              <a:rPr lang="en-US" altLang="ja-JP" sz="4400" dirty="0">
                <a:latin typeface="Verdana" pitchFamily="34" charset="0"/>
              </a:rPr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sayoonar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86338" y="2708275"/>
            <a:ext cx="4157662" cy="3349625"/>
          </a:xfrm>
          <a:noFill/>
          <a:ln/>
        </p:spPr>
      </p:pic>
      <p:pic>
        <p:nvPicPr>
          <p:cNvPr id="53252" name="Picture 4" descr="sayoona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566988"/>
            <a:ext cx="3889375" cy="3138487"/>
          </a:xfrm>
          <a:noFill/>
          <a:ln/>
        </p:spPr>
      </p:pic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0" y="5181600"/>
            <a:ext cx="3200400" cy="1676400"/>
          </a:xfrm>
          <a:prstGeom prst="wedgeEllipseCallout">
            <a:avLst>
              <a:gd name="adj1" fmla="val 12796"/>
              <a:gd name="adj2" fmla="val -86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4400"/>
              <a:t>1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-304800" y="5416550"/>
            <a:ext cx="5334000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じゃあ、また。</a:t>
            </a:r>
          </a:p>
          <a:p>
            <a:pPr algn="ctr"/>
            <a:r>
              <a:rPr lang="en-US" altLang="ja-JP" sz="4400" b="1">
                <a:latin typeface="Verdana" pitchFamily="34" charset="0"/>
                <a:ea typeface="HGP教科書体" pitchFamily="18" charset="-128"/>
              </a:rPr>
              <a:t>Jaa, mata.</a:t>
            </a: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5562600" y="1066800"/>
            <a:ext cx="3352800" cy="1600200"/>
          </a:xfrm>
          <a:prstGeom prst="wedgeEllipseCallout">
            <a:avLst>
              <a:gd name="adj1" fmla="val 11079"/>
              <a:gd name="adj2" fmla="val 6835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4400" b="1"/>
              <a:t>2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352800" y="0"/>
            <a:ext cx="6096000" cy="2781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じゃあ、また。</a:t>
            </a:r>
          </a:p>
          <a:p>
            <a:pPr algn="ctr"/>
            <a:r>
              <a:rPr lang="en-US" altLang="ja-JP" sz="4400" b="1">
                <a:latin typeface="Verdana" pitchFamily="34" charset="0"/>
                <a:ea typeface="HGP教科書体" pitchFamily="18" charset="-128"/>
              </a:rPr>
              <a:t>Jaa, mata.</a:t>
            </a:r>
          </a:p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じゃあね。</a:t>
            </a:r>
          </a:p>
          <a:p>
            <a:pPr algn="ctr"/>
            <a:r>
              <a:rPr lang="en-US" altLang="ja-JP" sz="4400" b="1">
                <a:latin typeface="Verdana" pitchFamily="34" charset="0"/>
                <a:ea typeface="HGP教科書体" pitchFamily="18" charset="-128"/>
              </a:rPr>
              <a:t>Jaane.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4700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>
                <a:ea typeface="ＭＳ Ｐゴシック" pitchFamily="50" charset="-128"/>
              </a:rPr>
              <a:t>Japanese Politeness</a:t>
            </a:r>
            <a:br>
              <a:rPr lang="en-US" altLang="ja-JP" dirty="0">
                <a:ea typeface="ＭＳ Ｐゴシック" pitchFamily="50" charset="-128"/>
              </a:rPr>
            </a:br>
            <a:r>
              <a:rPr lang="en-US" altLang="ja-JP" dirty="0">
                <a:ea typeface="ＭＳ Ｐゴシック" pitchFamily="50" charset="-128"/>
              </a:rPr>
              <a:t>&lt;Bowing&gt;</a:t>
            </a:r>
          </a:p>
        </p:txBody>
      </p:sp>
      <p:pic>
        <p:nvPicPr>
          <p:cNvPr id="2051" name="Picture 3" descr="C:\Users\tokumasu\Desktop\Nakama1a\illustration-web\ch1\ojig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3048000" cy="3926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052" name="Picture 4" descr="C:\Users\tokumasu\Desktop\Nakama1a\illustration-web\ch1\ojig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514600"/>
            <a:ext cx="4012935" cy="3881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5" name="Picture 5" descr="071025_Bow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8382000" cy="6286500"/>
          </a:xfrm>
          <a:noFill/>
          <a:ln/>
        </p:spPr>
      </p:pic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228600" y="304800"/>
            <a:ext cx="5105400" cy="715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3800">
                <a:solidFill>
                  <a:schemeClr val="tx2"/>
                </a:solidFill>
                <a:cs typeface="Arial" charset="0"/>
              </a:rPr>
              <a:t>Male bowing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232934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0"/>
            <a:ext cx="6858000" cy="6858000"/>
          </a:xfrm>
          <a:noFill/>
          <a:ln/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105400" cy="715963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altLang="ja-JP">
                <a:ea typeface="ＭＳ Ｐゴシック" pitchFamily="50" charset="-128"/>
              </a:rPr>
              <a:t>Female bowing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>
                <a:ea typeface="ＭＳ Ｐゴシック" pitchFamily="50" charset="-128"/>
              </a:rPr>
              <a:t>Different degrees of bowing</a:t>
            </a:r>
            <a:r>
              <a:rPr lang="en-US" altLang="ja-JP">
                <a:ea typeface="ＭＳ Ｐゴシック" pitchFamily="50" charset="-128"/>
              </a:rPr>
              <a:t> </a:t>
            </a:r>
          </a:p>
        </p:txBody>
      </p:sp>
      <p:pic>
        <p:nvPicPr>
          <p:cNvPr id="68613" name="Picture 5" descr="TIPS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4152900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381</Words>
  <Application>Microsoft Office PowerPoint</Application>
  <PresentationFormat>On-screen Show (4:3)</PresentationFormat>
  <Paragraphs>205</Paragraphs>
  <Slides>51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Equity</vt:lpstr>
      <vt:lpstr>にほんご JPN101</vt:lpstr>
      <vt:lpstr>Forms of address (Textbook / p6-7)</vt:lpstr>
      <vt:lpstr>Forms of address (Textbook / p6-7)</vt:lpstr>
      <vt:lpstr>はい　hai (yes) いいえ  iie (no)</vt:lpstr>
      <vt:lpstr>Introducing yourself (Textbook / p8)</vt:lpstr>
      <vt:lpstr>Japanese Politeness &lt;Bowing&gt;</vt:lpstr>
      <vt:lpstr>Slide 7</vt:lpstr>
      <vt:lpstr>Female bowing</vt:lpstr>
      <vt:lpstr>Different degrees of bowing </vt:lpstr>
      <vt:lpstr>Princeton University</vt:lpstr>
      <vt:lpstr>Introducing yourself (Textbook / p8)</vt:lpstr>
      <vt:lpstr>Introducing yourself (Textbook / p8)</vt:lpstr>
      <vt:lpstr>Greetings (textbook p10-12)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Reading Hiragana (Textbook / p6)</vt:lpstr>
      <vt:lpstr>Reading Hiragana (Textbook / p6)</vt:lpstr>
      <vt:lpstr>Reading Hiragana (Textbook / p6)</vt:lpstr>
      <vt:lpstr>Reading Hiragana (Textbook / p6)</vt:lpstr>
      <vt:lpstr>Reading Hiragana (Textbook / p6)</vt:lpstr>
      <vt:lpstr>Reading Hiragana (Textbook / p6)</vt:lpstr>
      <vt:lpstr>Hiragana</vt:lpstr>
      <vt:lpstr>Dictation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Reading Hiragana (Textbook / p6)</vt:lpstr>
      <vt:lpstr>Slide 49</vt:lpstr>
      <vt:lpstr>Slide 50</vt:lpstr>
      <vt:lpstr>Slide 51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にほんご JPN101</dc:title>
  <dc:creator>tokumasu</dc:creator>
  <cp:lastModifiedBy>tokumasu</cp:lastModifiedBy>
  <cp:revision>43</cp:revision>
  <dcterms:created xsi:type="dcterms:W3CDTF">2009-09-17T21:54:00Z</dcterms:created>
  <dcterms:modified xsi:type="dcterms:W3CDTF">2010-02-03T16:06:43Z</dcterms:modified>
</cp:coreProperties>
</file>