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300" r:id="rId3"/>
    <p:sldId id="453" r:id="rId4"/>
    <p:sldId id="454" r:id="rId5"/>
    <p:sldId id="457" r:id="rId6"/>
    <p:sldId id="460" r:id="rId7"/>
    <p:sldId id="463" r:id="rId8"/>
    <p:sldId id="466" r:id="rId9"/>
    <p:sldId id="469" r:id="rId10"/>
    <p:sldId id="471" r:id="rId11"/>
    <p:sldId id="490" r:id="rId12"/>
    <p:sldId id="492" r:id="rId13"/>
    <p:sldId id="500" r:id="rId14"/>
    <p:sldId id="497" r:id="rId15"/>
    <p:sldId id="501" r:id="rId16"/>
    <p:sldId id="52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0" autoAdjust="0"/>
  </p:normalViewPr>
  <p:slideViewPr>
    <p:cSldViewPr snapToGrid="0" snapToObjects="1">
      <p:cViewPr varScale="1">
        <p:scale>
          <a:sx n="64" d="100"/>
          <a:sy n="6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2A7334-5418-AC43-9A69-1B2751AE3017}" type="datetime1">
              <a:rPr lang="ja-JP" altLang="en-US" smtClean="0"/>
              <a:pPr/>
              <a:t>2010/2/1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3E4E7-7AD1-4AEF-B907-74F3D2E55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/>
              <a:t>Sep.</a:t>
            </a:r>
            <a:r>
              <a:rPr lang="en-US" altLang="ja-JP" b="1" dirty="0" smtClean="0"/>
              <a:t> 24, 2009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6959" y="1804086"/>
            <a:ext cx="5606557" cy="4596027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8638" y="2284554"/>
            <a:ext cx="5108789" cy="4130534"/>
          </a:xfrm>
          <a:noFill/>
          <a:ln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042988" y="2420938"/>
            <a:ext cx="23764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0" smtClean="0"/>
              <a:t>。。</a:t>
            </a:r>
            <a:endParaRPr lang="ja-JP" altLang="en-US" sz="100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いってください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0811" y="2262569"/>
            <a:ext cx="4911081" cy="3970685"/>
          </a:xfrm>
          <a:noFill/>
          <a:ln/>
        </p:spPr>
      </p:pic>
      <p:sp>
        <p:nvSpPr>
          <p:cNvPr id="100358" name="AutoShape 6"/>
          <p:cNvSpPr>
            <a:spLocks noChangeArrowheads="1"/>
          </p:cNvSpPr>
          <p:nvPr/>
        </p:nvSpPr>
        <p:spPr bwMode="auto">
          <a:xfrm>
            <a:off x="1042987" y="2262569"/>
            <a:ext cx="3059455" cy="1510812"/>
          </a:xfrm>
          <a:prstGeom prst="wedgeEllipseCallout">
            <a:avLst>
              <a:gd name="adj1" fmla="val 61483"/>
              <a:gd name="adj2" fmla="val 72668"/>
            </a:avLst>
          </a:prstGeom>
          <a:solidFill>
            <a:schemeClr val="accent1"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1042988" y="3867665"/>
            <a:ext cx="3241675" cy="1793360"/>
          </a:xfrm>
          <a:prstGeom prst="wedgeEllipseCallout">
            <a:avLst>
              <a:gd name="adj1" fmla="val 63819"/>
              <a:gd name="adj2" fmla="val 1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512545" y="3632885"/>
            <a:ext cx="23764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0000"/>
              <a:t>。。。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もういちどいってください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おおきいこえでいってください</a:t>
            </a:r>
            <a:endParaRPr lang="en-US" dirty="0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4403" y="3017780"/>
            <a:ext cx="4406039" cy="3562350"/>
          </a:xfrm>
          <a:noFill/>
          <a:ln/>
        </p:spPr>
      </p:pic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1504393" y="2347784"/>
            <a:ext cx="2780270" cy="1978063"/>
          </a:xfrm>
          <a:prstGeom prst="wedgeEllipseCallout">
            <a:avLst>
              <a:gd name="adj1" fmla="val 63374"/>
              <a:gd name="adj2" fmla="val 406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29947" y="2664979"/>
            <a:ext cx="27802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0"/>
              <a:t>ＯＯＯ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72497" y="4325847"/>
            <a:ext cx="1912166" cy="1335178"/>
          </a:xfrm>
          <a:prstGeom prst="wedgeEllipseCallout">
            <a:avLst>
              <a:gd name="adj1" fmla="val 66126"/>
              <a:gd name="adj2" fmla="val 346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2159" y="4683211"/>
            <a:ext cx="17825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/>
              <a:t>ＯＯＯ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4028" y="1600200"/>
            <a:ext cx="7298575" cy="5105400"/>
          </a:xfrm>
        </p:spPr>
        <p:txBody>
          <a:bodyPr>
            <a:noAutofit/>
          </a:bodyPr>
          <a:lstStyle/>
          <a:p>
            <a:r>
              <a:rPr lang="ja-JP" altLang="en-US" sz="4000" smtClean="0">
                <a:latin typeface="+mn-ea"/>
              </a:rPr>
              <a:t>きいてください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みてください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かいてください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よんでください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いってください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もういちどいってください</a:t>
            </a:r>
            <a:endParaRPr lang="en-US" altLang="ja-JP" sz="4000" dirty="0" smtClean="0">
              <a:latin typeface="+mn-ea"/>
            </a:endParaRPr>
          </a:p>
          <a:p>
            <a:r>
              <a:rPr lang="ja-JP" altLang="en-US" sz="4000" smtClean="0">
                <a:latin typeface="+mn-ea"/>
              </a:rPr>
              <a:t>おおきいこえでいってください</a:t>
            </a:r>
            <a:endParaRPr lang="en-US" sz="4000" dirty="0">
              <a:latin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E7-7AD1-4AEF-B907-74F3D2E550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  <p:pic>
        <p:nvPicPr>
          <p:cNvPr id="8" name="Picture 7" descr="lis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12906"/>
            <a:ext cx="2430963" cy="2487580"/>
          </a:xfrm>
          <a:prstGeom prst="rect">
            <a:avLst/>
          </a:prstGeom>
        </p:spPr>
      </p:pic>
      <p:pic>
        <p:nvPicPr>
          <p:cNvPr id="9" name="Picture 8" descr="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63" y="1712905"/>
            <a:ext cx="2706798" cy="2585899"/>
          </a:xfrm>
          <a:prstGeom prst="rect">
            <a:avLst/>
          </a:prstGeom>
        </p:spPr>
      </p:pic>
      <p:pic>
        <p:nvPicPr>
          <p:cNvPr id="10" name="Picture 9" descr="s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656" y="1712906"/>
            <a:ext cx="2849276" cy="2487580"/>
          </a:xfrm>
          <a:prstGeom prst="rect">
            <a:avLst/>
          </a:prstGeom>
        </p:spPr>
      </p:pic>
      <p:pic>
        <p:nvPicPr>
          <p:cNvPr id="11" name="Picture 10" descr="wat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41604"/>
            <a:ext cx="2547052" cy="2406796"/>
          </a:xfrm>
          <a:prstGeom prst="rect">
            <a:avLst/>
          </a:prstGeom>
        </p:spPr>
      </p:pic>
      <p:pic>
        <p:nvPicPr>
          <p:cNvPr id="12" name="Picture 11" descr="wri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899" y="4200486"/>
            <a:ext cx="2379807" cy="234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7005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New Useful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your instructor’s requests</a:t>
            </a:r>
            <a:br>
              <a:rPr lang="en-US" sz="3600" dirty="0" smtClean="0"/>
            </a:br>
            <a:r>
              <a:rPr lang="en-US" sz="3600" dirty="0" smtClean="0"/>
              <a:t>(Textbook p20)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5650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When you hear words don’t understand, try to guess what the teacher is saying from the context or situation or by observing gestures.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971" y="3105006"/>
            <a:ext cx="3081252" cy="3752994"/>
          </a:xfrm>
          <a:prstGeom prst="rect">
            <a:avLst/>
          </a:prstGeom>
          <a:noFill/>
        </p:spPr>
      </p:pic>
      <p:pic>
        <p:nvPicPr>
          <p:cNvPr id="6" name="Picture 4" descr="ans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455" y="3157295"/>
            <a:ext cx="3038626" cy="370070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3157294"/>
            <a:ext cx="1075038" cy="685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262184" y="2656703"/>
            <a:ext cx="2879124" cy="1816444"/>
          </a:xfrm>
          <a:prstGeom prst="wedgeEllipseCallout">
            <a:avLst>
              <a:gd name="adj1" fmla="val 64574"/>
              <a:gd name="adj2" fmla="val 42772"/>
            </a:avLst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～てください。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b="1" smtClean="0">
                <a:solidFill>
                  <a:srgbClr val="FF0000"/>
                </a:solidFill>
              </a:rPr>
              <a:t>～でください。</a:t>
            </a:r>
            <a:endParaRPr lang="en-US" altLang="ja-JP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060" y="1657519"/>
            <a:ext cx="4702518" cy="45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smtClean="0">
                <a:latin typeface="+mj-lt"/>
                <a:ea typeface="+mj-ea"/>
                <a:cs typeface="+mj-cs"/>
              </a:rPr>
              <a:t>きいてください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みてください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6804" y="1905000"/>
            <a:ext cx="4638675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4213" y="1645914"/>
            <a:ext cx="4368371" cy="4662811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かいてください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03731" y="1684154"/>
            <a:ext cx="5117198" cy="5173846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よんでください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6305" y="1816443"/>
            <a:ext cx="3258877" cy="4683211"/>
          </a:xfrm>
          <a:noFill/>
          <a:ln/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たってください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2745" y="1594022"/>
            <a:ext cx="4246521" cy="4856205"/>
          </a:xfrm>
          <a:noFill/>
          <a:ln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すわってください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194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Equity</vt:lpstr>
      <vt:lpstr>にほんご JPN101</vt:lpstr>
      <vt:lpstr>New Useful Expressions</vt:lpstr>
      <vt:lpstr>Understanding your instructor’s requests (Textbook p20)</vt:lpstr>
      <vt:lpstr>Slide 4</vt:lpstr>
      <vt:lpstr>みてください</vt:lpstr>
      <vt:lpstr>かいてください</vt:lpstr>
      <vt:lpstr>よんでください</vt:lpstr>
      <vt:lpstr>たってください</vt:lpstr>
      <vt:lpstr>すわってください</vt:lpstr>
      <vt:lpstr>きてください</vt:lpstr>
      <vt:lpstr>いってください</vt:lpstr>
      <vt:lpstr>もういちどいってください</vt:lpstr>
      <vt:lpstr>おおきいこえでいってください</vt:lpstr>
      <vt:lpstr>Understanding your instructor’s requests (Textbook p20)</vt:lpstr>
      <vt:lpstr>Understanding your instructor’s requests (Textbook p20)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113</cp:revision>
  <dcterms:created xsi:type="dcterms:W3CDTF">2009-09-20T18:14:48Z</dcterms:created>
  <dcterms:modified xsi:type="dcterms:W3CDTF">2010-02-01T22:08:01Z</dcterms:modified>
</cp:coreProperties>
</file>