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300" r:id="rId3"/>
    <p:sldId id="455" r:id="rId4"/>
    <p:sldId id="456" r:id="rId5"/>
    <p:sldId id="457" r:id="rId6"/>
    <p:sldId id="458" r:id="rId7"/>
    <p:sldId id="459" r:id="rId8"/>
    <p:sldId id="463" r:id="rId9"/>
    <p:sldId id="461" r:id="rId10"/>
    <p:sldId id="462" r:id="rId11"/>
    <p:sldId id="465" r:id="rId12"/>
    <p:sldId id="460" r:id="rId13"/>
    <p:sldId id="464" r:id="rId14"/>
    <p:sldId id="473" r:id="rId15"/>
    <p:sldId id="474" r:id="rId16"/>
    <p:sldId id="476" r:id="rId17"/>
    <p:sldId id="452" r:id="rId18"/>
    <p:sldId id="466" r:id="rId19"/>
    <p:sldId id="470" r:id="rId20"/>
    <p:sldId id="467" r:id="rId21"/>
    <p:sldId id="453" r:id="rId22"/>
    <p:sldId id="468" r:id="rId23"/>
    <p:sldId id="472" r:id="rId24"/>
    <p:sldId id="454" r:id="rId25"/>
    <p:sldId id="471" r:id="rId26"/>
    <p:sldId id="469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52" autoAdjust="0"/>
  </p:normalViewPr>
  <p:slideViewPr>
    <p:cSldViewPr snapToGrid="0" snapToObjects="1">
      <p:cViewPr varScale="1">
        <p:scale>
          <a:sx n="55" d="100"/>
          <a:sy n="5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5CF57D-9219-EE40-885D-22FAB768DC00}" type="datetimeFigureOut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F11DC8-25C7-D84D-8CAF-E01A579A5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D4D1A3-1AFD-874B-B580-1C5F174CECC2}" type="datetimeFigureOut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4D442-2351-4443-9842-9C3E56295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b="1" dirty="0"/>
              <a:t>Sep. </a:t>
            </a:r>
            <a:r>
              <a:rPr lang="en-US" altLang="ja-JP" b="1" smtClean="0"/>
              <a:t>30, </a:t>
            </a:r>
            <a:r>
              <a:rPr lang="en-US" altLang="ja-JP" b="1" dirty="0" smtClean="0"/>
              <a:t>2009</a:t>
            </a:r>
            <a:endParaRPr lang="en-US" altLang="ja-JP" b="1" dirty="0"/>
          </a:p>
          <a:p>
            <a:r>
              <a:rPr lang="en-US" altLang="ja-JP" b="1" dirty="0" smtClean="0"/>
              <a:t>(Wednesday)</a:t>
            </a:r>
            <a:endParaRPr lang="en-US" altLang="ja-JP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にほんご</a:t>
            </a:r>
            <a:br>
              <a:rPr lang="ja-JP" altLang="en-US"/>
            </a:br>
            <a:r>
              <a:rPr lang="en-US" altLang="ja-JP" dirty="0"/>
              <a:t>JPN101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52368"/>
            <a:ext cx="8513805" cy="171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65870"/>
            <a:ext cx="8241957" cy="205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836" y="1417638"/>
            <a:ext cx="7145640" cy="537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dirty="0" smtClean="0"/>
              <a:t>カタカナ</a:t>
            </a:r>
            <a:endParaRPr lang="ja-JP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4161366"/>
            <a:ext cx="1676400" cy="1854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449" y="1914876"/>
            <a:ext cx="1344789" cy="1344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6485" y="1914876"/>
            <a:ext cx="1478139" cy="14781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333" y="1914877"/>
            <a:ext cx="1344789" cy="13447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333" y="4543777"/>
            <a:ext cx="2034188" cy="12558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0267" y="4543777"/>
            <a:ext cx="1320800" cy="1447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4333" y="3393016"/>
            <a:ext cx="1566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ＤＦＰ教科書体W4"/>
                <a:ea typeface="ＤＦＰ教科書体W4"/>
              </a:rPr>
              <a:t>バナナ</a:t>
            </a:r>
            <a:endParaRPr kumimoji="1" lang="ja-JP" altLang="en-US" sz="2000" dirty="0">
              <a:latin typeface="ＤＦＰ教科書体W4"/>
              <a:ea typeface="ＤＦＰ教科書体W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6485" y="3393016"/>
            <a:ext cx="178752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ＤＦＰ教科書体W4"/>
                <a:ea typeface="ＤＦＰ教科書体W4"/>
              </a:rPr>
              <a:t>ハンバーガー</a:t>
            </a:r>
            <a:endParaRPr kumimoji="1" lang="ja-JP" altLang="en-US" sz="2000" dirty="0">
              <a:latin typeface="ＤＦＰ教科書体W4"/>
              <a:ea typeface="ＤＦＰ教科書体W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21449" y="3393015"/>
            <a:ext cx="20235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ＤＦＰ教科書体W4"/>
                <a:ea typeface="ＤＦＰ教科書体W4"/>
              </a:rPr>
              <a:t>アイスクリーム</a:t>
            </a:r>
            <a:endParaRPr kumimoji="1" lang="ja-JP" altLang="en-US" sz="2000" dirty="0">
              <a:latin typeface="ＤＦＰ教科書体W4"/>
              <a:ea typeface="ＤＦＰ教科書体W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6733" y="6156295"/>
            <a:ext cx="1566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ＤＦＰ教科書体W4"/>
                <a:ea typeface="ＤＦＰ教科書体W4"/>
              </a:rPr>
              <a:t>バス</a:t>
            </a:r>
            <a:endParaRPr kumimoji="1" lang="ja-JP" altLang="en-US" sz="2000" dirty="0">
              <a:latin typeface="ＤＦＰ教科書体W4"/>
              <a:ea typeface="ＤＦＰ教科書体W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6485" y="6156295"/>
            <a:ext cx="20655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ＤＦＰ教科書体W4"/>
                <a:ea typeface="ＤＦＰ教科書体W4"/>
              </a:rPr>
              <a:t>コンピュータ</a:t>
            </a:r>
            <a:endParaRPr kumimoji="1" lang="ja-JP" altLang="en-US" sz="2000" dirty="0">
              <a:latin typeface="ＤＦＰ教科書体W4"/>
              <a:ea typeface="ＤＦＰ教科書体W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1449" y="6156295"/>
            <a:ext cx="243910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ＤＦＰ教科書体W4"/>
                <a:ea typeface="ＤＦＰ教科書体W4"/>
              </a:rPr>
              <a:t>バスケットボール</a:t>
            </a:r>
            <a:endParaRPr kumimoji="1" lang="ja-JP" altLang="en-US" sz="2000" dirty="0">
              <a:latin typeface="ＤＦＰ教科書体W4"/>
              <a:ea typeface="ＤＦＰ教科書体W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dirty="0" smtClean="0"/>
              <a:t>カタカナのリスト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611" y="160037"/>
            <a:ext cx="6017740" cy="65614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Countries / States / Cities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アメリカ　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フランス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スペイン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イギリス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カナダ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ドイツ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イタリア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メキシコ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ニュージャージー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ニューヨーク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プリンストン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  <a:p>
            <a:pPr>
              <a:buNone/>
            </a:pP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Campus / Classrooms 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キャンパス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フリストホール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ジョーンズホール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ラボ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コンピュータ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ボールペン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テスト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レポート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ルームメート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クラスメート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Household items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ビデオ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ソファ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テレビ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ベッド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トイレ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シャワー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Town buildings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レストラン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スーパー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デパート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アパート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Beverages and Foods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ジュース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コーヒー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コーラ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ビール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ワイン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ミルク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オレンジ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バナナ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トマト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ピザ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ハンバーガー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ケーキ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Transportation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バス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タクシー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Sports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スポーツ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ジョギング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スキー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スケート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バスケットボール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Music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ポップス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ジャズ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クラシック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ロック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バイオリン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ピアノ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ぶんぽう１：</a:t>
            </a:r>
            <a:r>
              <a:rPr lang="en-US" altLang="ja-JP" sz="2800" dirty="0" smtClean="0"/>
              <a:t>	Identifying someone or something,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～は～です。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238" y="2044389"/>
            <a:ext cx="6209524" cy="3263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ぶんぽう１：</a:t>
            </a:r>
            <a:r>
              <a:rPr lang="en-US" altLang="ja-JP" sz="2800" dirty="0" smtClean="0"/>
              <a:t>	Identifying someone or something,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～は～です。</a:t>
            </a:r>
            <a:endParaRPr lang="ja-JP" altLang="en-US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259" y="1704075"/>
            <a:ext cx="7056995" cy="132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259" y="2806144"/>
            <a:ext cx="6903823" cy="278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ぶんぽう１：</a:t>
            </a:r>
            <a:r>
              <a:rPr lang="en-US" altLang="ja-JP" sz="2800" dirty="0" smtClean="0"/>
              <a:t>	Identifying someone or something,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～は～です。</a:t>
            </a:r>
            <a:endParaRPr lang="ja-JP" altLang="en-US" sz="2800" dirty="0"/>
          </a:p>
        </p:txBody>
      </p:sp>
      <p:pic>
        <p:nvPicPr>
          <p:cNvPr id="6" name="Picture 5" descr="sixpe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8" y="1737112"/>
            <a:ext cx="6981568" cy="44123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48682" y="603318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モネ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だいがくいんせい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7352" y="607514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キム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7352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たなか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さんねんせい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8682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チョー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よねんせい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4108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ロペス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にねんせい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4108" y="603318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スミス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29778" y="2412999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4730808" y="4106333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ぶんぽう２：</a:t>
            </a:r>
            <a:r>
              <a:rPr lang="en-US" altLang="ja-JP" sz="2800" dirty="0" smtClean="0"/>
              <a:t>	Asking </a:t>
            </a:r>
            <a:r>
              <a:rPr lang="ja-JP" altLang="en-US" sz="2800" smtClean="0"/>
              <a:t>はい／いいえ</a:t>
            </a:r>
            <a:r>
              <a:rPr lang="en-US" altLang="ja-JP" sz="2800" dirty="0" smtClean="0"/>
              <a:t> questions,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～は～ですか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34" y="2597254"/>
            <a:ext cx="6158731" cy="1663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93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smtClean="0"/>
              <a:t>カタカナ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ぶんぽう２：</a:t>
            </a:r>
            <a:r>
              <a:rPr lang="en-US" altLang="ja-JP" sz="2800" dirty="0" smtClean="0"/>
              <a:t>	Asking </a:t>
            </a:r>
            <a:r>
              <a:rPr lang="ja-JP" altLang="en-US" sz="2800" smtClean="0"/>
              <a:t>はい／いいえ</a:t>
            </a:r>
            <a:r>
              <a:rPr lang="en-US" altLang="ja-JP" sz="2800" dirty="0" smtClean="0"/>
              <a:t> questions,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～は～ですか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Picture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936" y="1718300"/>
            <a:ext cx="6184127" cy="500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ぶんぽう２：</a:t>
            </a:r>
            <a:r>
              <a:rPr lang="en-US" altLang="ja-JP" sz="2800" dirty="0" smtClean="0"/>
              <a:t>	Asking </a:t>
            </a:r>
            <a:r>
              <a:rPr lang="ja-JP" altLang="en-US" sz="2800" smtClean="0"/>
              <a:t>はい／いいえ</a:t>
            </a:r>
            <a:r>
              <a:rPr lang="en-US" altLang="ja-JP" sz="2800" dirty="0" smtClean="0"/>
              <a:t> questions,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～は～ですか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90714"/>
            <a:ext cx="7781458" cy="236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7" descr="sixpe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8" y="1737112"/>
            <a:ext cx="6981568" cy="44123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8682" y="603318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モネ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だいがくいんせい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7352" y="607514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キム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7352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たなか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さんねんせい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8682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チョー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よねんせい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4108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ロペス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にねんせい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84108" y="603318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スミス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ぶんぽう２：</a:t>
            </a:r>
            <a:r>
              <a:rPr lang="en-US" altLang="ja-JP" sz="2800" dirty="0" smtClean="0"/>
              <a:t>	Asking </a:t>
            </a:r>
            <a:r>
              <a:rPr lang="ja-JP" altLang="en-US" sz="2800" smtClean="0"/>
              <a:t>はい／いいえ</a:t>
            </a:r>
            <a:r>
              <a:rPr lang="en-US" altLang="ja-JP" sz="2800" dirty="0" smtClean="0"/>
              <a:t> questions,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～は～ですか</a:t>
            </a:r>
            <a:endParaRPr lang="ja-JP" alt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6829778" y="2412999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ectangle 16"/>
          <p:cNvSpPr/>
          <p:nvPr/>
        </p:nvSpPr>
        <p:spPr>
          <a:xfrm>
            <a:off x="4730808" y="4089400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/>
              <a:t>ぶんぽう３：</a:t>
            </a:r>
            <a:r>
              <a:rPr lang="en-US" altLang="ja-JP" sz="2800" dirty="0" smtClean="0"/>
              <a:t>	Indicating relationships </a:t>
            </a:r>
            <a:br>
              <a:rPr lang="en-US" altLang="ja-JP" sz="2800" dirty="0" smtClean="0"/>
            </a:br>
            <a:r>
              <a:rPr lang="en-US" altLang="ja-JP" sz="2800" dirty="0" smtClean="0"/>
              <a:t>				between nouns with </a:t>
            </a:r>
            <a:r>
              <a:rPr lang="ja-JP" altLang="en-US" sz="2800" dirty="0" smtClean="0"/>
              <a:t>の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 descr="Picture 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974" y="1657571"/>
            <a:ext cx="7000062" cy="41377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89189" y="1657571"/>
            <a:ext cx="370703" cy="377940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 descr="sixpe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8" y="1737112"/>
            <a:ext cx="6981568" cy="44123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8682" y="6033184"/>
            <a:ext cx="205945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モネ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だいがくいんせい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パリだいがく</a:t>
            </a:r>
            <a:endParaRPr lang="en-US" sz="1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7352" y="6075144"/>
            <a:ext cx="205945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キム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ソウルだいがく</a:t>
            </a:r>
            <a:endParaRPr lang="en-US" sz="1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7352" y="1580716"/>
            <a:ext cx="205945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たなか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さんねんせい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とうきょうだいがく</a:t>
            </a:r>
            <a:endParaRPr lang="en-US" sz="1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8682" y="1580716"/>
            <a:ext cx="205945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チョー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よねんせい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ペキン大学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4108" y="1580716"/>
            <a:ext cx="205945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ロペス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にねんせい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マドリード大学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4108" y="6033184"/>
            <a:ext cx="2224216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スミス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altLang="ja-JP" sz="1600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sz="1600" b="1" smtClean="0">
                <a:latin typeface="DFPKyoKaSho-W4" pitchFamily="18" charset="-128"/>
                <a:ea typeface="DFPKyoKaSho-W4" pitchFamily="18" charset="-128"/>
              </a:rPr>
              <a:t>プリンストンだいがく</a:t>
            </a:r>
            <a:endParaRPr lang="en-US" sz="1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/>
              <a:t>ぶんぽう３：</a:t>
            </a:r>
            <a:r>
              <a:rPr lang="en-US" altLang="ja-JP" sz="2800" dirty="0" smtClean="0"/>
              <a:t>	Indicating relationships </a:t>
            </a:r>
            <a:br>
              <a:rPr lang="en-US" altLang="ja-JP" sz="2800" dirty="0" smtClean="0"/>
            </a:br>
            <a:r>
              <a:rPr lang="en-US" altLang="ja-JP" sz="2800" dirty="0" smtClean="0"/>
              <a:t>				between nouns with </a:t>
            </a:r>
            <a:r>
              <a:rPr lang="ja-JP" altLang="en-US" sz="2800" dirty="0" smtClean="0"/>
              <a:t>の</a:t>
            </a:r>
            <a:endParaRPr lang="ja-JP" alt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6829778" y="2412999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Rectangle 13"/>
          <p:cNvSpPr/>
          <p:nvPr/>
        </p:nvSpPr>
        <p:spPr>
          <a:xfrm>
            <a:off x="4730808" y="4131731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ぶんぽう３：</a:t>
            </a:r>
            <a:r>
              <a:rPr lang="en-US" altLang="ja-JP" sz="2800" dirty="0" smtClean="0"/>
              <a:t>	Indicating relationships </a:t>
            </a:r>
            <a:br>
              <a:rPr lang="en-US" altLang="ja-JP" sz="2800" dirty="0" smtClean="0"/>
            </a:br>
            <a:r>
              <a:rPr lang="en-US" altLang="ja-JP" sz="2800" dirty="0" smtClean="0"/>
              <a:t>				between nouns with </a:t>
            </a:r>
            <a:r>
              <a:rPr lang="ja-JP" altLang="en-US" sz="2800" smtClean="0"/>
              <a:t>の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880" y="1574587"/>
            <a:ext cx="7038213" cy="51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40" y="1594105"/>
            <a:ext cx="4992163" cy="52807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44346" y="2372497"/>
            <a:ext cx="321276" cy="383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36108" y="3204518"/>
            <a:ext cx="321276" cy="383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32145" y="1887533"/>
            <a:ext cx="2954655" cy="1736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vert="wordArtVertRtl" wrap="square" rtlCol="0">
            <a:spAutoFit/>
          </a:bodyPr>
          <a:lstStyle/>
          <a:p>
            <a:r>
              <a:rPr kumimoji="1" lang="ja-JP" altLang="en-US" sz="3600" dirty="0" smtClean="0">
                <a:latin typeface="ＤＦＰ教科書体W4"/>
                <a:ea typeface="ＤＦＰ教科書体W4"/>
              </a:rPr>
              <a:t>か　カ</a:t>
            </a:r>
            <a:endParaRPr kumimoji="1" lang="en-US" altLang="ja-JP" sz="3600" dirty="0" smtClean="0">
              <a:latin typeface="ＤＦＰ教科書体W4"/>
              <a:ea typeface="ＤＦＰ教科書体W4"/>
            </a:endParaRPr>
          </a:p>
          <a:p>
            <a:r>
              <a:rPr kumimoji="1" lang="ja-JP" altLang="en-US" sz="3600" dirty="0" smtClean="0">
                <a:latin typeface="ＤＦＰ教科書体W4"/>
                <a:ea typeface="ＤＦＰ教科書体W4"/>
              </a:rPr>
              <a:t>き　キ</a:t>
            </a:r>
            <a:endParaRPr kumimoji="1" lang="en-US" altLang="ja-JP" sz="3600" dirty="0" smtClean="0">
              <a:latin typeface="ＤＦＰ教科書体W4"/>
              <a:ea typeface="ＤＦＰ教科書体W4"/>
            </a:endParaRPr>
          </a:p>
          <a:p>
            <a:r>
              <a:rPr kumimoji="1" lang="ja-JP" altLang="en-US" sz="3600" dirty="0" smtClean="0">
                <a:latin typeface="ＤＦＰ教科書体W4"/>
                <a:ea typeface="ＤＦＰ教科書体W4"/>
              </a:rPr>
              <a:t>へ　ヘ</a:t>
            </a:r>
            <a:endParaRPr kumimoji="1" lang="en-US" altLang="ja-JP" sz="3600" dirty="0" smtClean="0">
              <a:latin typeface="ＤＦＰ教科書体W4"/>
              <a:ea typeface="ＤＦＰ教科書体W4"/>
            </a:endParaRPr>
          </a:p>
          <a:p>
            <a:r>
              <a:rPr kumimoji="1" lang="ja-JP" altLang="en-US" sz="3600" dirty="0" smtClean="0">
                <a:latin typeface="ＤＦＰ教科書体W4"/>
                <a:ea typeface="ＤＦＰ教科書体W4"/>
              </a:rPr>
              <a:t>も　モ</a:t>
            </a:r>
            <a:endParaRPr kumimoji="1" lang="en-US" altLang="ja-JP" sz="3600" dirty="0" smtClean="0">
              <a:latin typeface="ＤＦＰ教科書体W4"/>
              <a:ea typeface="ＤＦＰ教科書体W4"/>
            </a:endParaRPr>
          </a:p>
          <a:p>
            <a:r>
              <a:rPr kumimoji="1" lang="ja-JP" altLang="en-US" sz="3600" dirty="0" smtClean="0">
                <a:latin typeface="ＤＦＰ教科書体W4"/>
                <a:ea typeface="ＤＦＰ教科書体W4"/>
              </a:rPr>
              <a:t>り　リ</a:t>
            </a:r>
            <a:endParaRPr kumimoji="1" lang="ja-JP" altLang="en-US" sz="3600" dirty="0">
              <a:latin typeface="ＤＦＰ教科書体W4"/>
              <a:ea typeface="ＤＦＰ教科書体W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0111" y="2372497"/>
            <a:ext cx="352778" cy="383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1006122" y="3240521"/>
            <a:ext cx="352778" cy="383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81188"/>
            <a:ext cx="8224630" cy="233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276" y="1804086"/>
            <a:ext cx="8365524" cy="203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449" y="3837972"/>
            <a:ext cx="7805351" cy="207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79373"/>
            <a:ext cx="8505430" cy="160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2075935"/>
            <a:ext cx="8229601" cy="14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71689"/>
            <a:ext cx="8464378" cy="206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Transcribing katakana</a:t>
            </a:r>
            <a:br>
              <a:rPr lang="en-US" dirty="0" smtClean="0"/>
            </a:br>
            <a:r>
              <a:rPr lang="en-US" sz="3100" dirty="0" smtClean="0"/>
              <a:t>(p67-81)</a:t>
            </a:r>
            <a:endParaRPr lang="en-US" sz="31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2114"/>
            <a:ext cx="8686800" cy="261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373</Words>
  <Application>Microsoft Office PowerPoint</Application>
  <PresentationFormat>On-screen Show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Equity</vt:lpstr>
      <vt:lpstr>にほんご JPN101</vt:lpstr>
      <vt:lpstr>カタカナ</vt:lpstr>
      <vt:lpstr>Transcribing katakana (p67-81)</vt:lpstr>
      <vt:lpstr>Transcribing katakana (p67-81)</vt:lpstr>
      <vt:lpstr>Transcribing katakana (p67-81)</vt:lpstr>
      <vt:lpstr>Transcribing katakana (p67-81)</vt:lpstr>
      <vt:lpstr>Transcribing katakana (p67-81)</vt:lpstr>
      <vt:lpstr>Transcribing katakana (p67-81)</vt:lpstr>
      <vt:lpstr>Transcribing katakana (p67-81)</vt:lpstr>
      <vt:lpstr>Transcribing katakana (p67-81)</vt:lpstr>
      <vt:lpstr>Transcribing katakana (p67-81)</vt:lpstr>
      <vt:lpstr>Transcribing katakana (p67-81)</vt:lpstr>
      <vt:lpstr>カタカナ</vt:lpstr>
      <vt:lpstr>カタカナのリスト</vt:lpstr>
      <vt:lpstr>Slide 15</vt:lpstr>
      <vt:lpstr>ぶんぽう１： Identifying someone or something,     using ～は～です。</vt:lpstr>
      <vt:lpstr>ぶんぽう１： Identifying someone or something,     using ～は～です。</vt:lpstr>
      <vt:lpstr>ぶんぽう１： Identifying someone or something,     using ～は～です。</vt:lpstr>
      <vt:lpstr>ぶんぽう２： Asking はい／いいえ questions,     using ～は～ですか</vt:lpstr>
      <vt:lpstr>ぶんぽう２： Asking はい／いいえ questions,     using ～は～ですか</vt:lpstr>
      <vt:lpstr>ぶんぽう２： Asking はい／いいえ questions,     using ～は～ですか</vt:lpstr>
      <vt:lpstr>ぶんぽう２： Asking はい／いいえ questions,     using ～は～ですか</vt:lpstr>
      <vt:lpstr>ぶんぽう３： Indicating relationships      between nouns with の</vt:lpstr>
      <vt:lpstr>ぶんぽう３： Indicating relationships      between nouns with の</vt:lpstr>
      <vt:lpstr>ぶんぽう３： Indicating relationships      between nouns with の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Yukari Tokumasu</dc:creator>
  <cp:lastModifiedBy>tokumasu</cp:lastModifiedBy>
  <cp:revision>134</cp:revision>
  <dcterms:created xsi:type="dcterms:W3CDTF">2009-09-30T12:36:00Z</dcterms:created>
  <dcterms:modified xsi:type="dcterms:W3CDTF">2010-02-01T22:09:59Z</dcterms:modified>
</cp:coreProperties>
</file>