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300" r:id="rId3"/>
    <p:sldId id="477" r:id="rId4"/>
    <p:sldId id="493" r:id="rId5"/>
    <p:sldId id="452" r:id="rId6"/>
    <p:sldId id="483" r:id="rId7"/>
    <p:sldId id="500" r:id="rId8"/>
    <p:sldId id="478" r:id="rId9"/>
    <p:sldId id="485" r:id="rId10"/>
    <p:sldId id="494" r:id="rId11"/>
    <p:sldId id="488" r:id="rId12"/>
    <p:sldId id="480" r:id="rId13"/>
    <p:sldId id="490" r:id="rId14"/>
    <p:sldId id="489" r:id="rId15"/>
    <p:sldId id="495" r:id="rId16"/>
    <p:sldId id="49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5, 2009</a:t>
            </a:r>
            <a:endParaRPr lang="en-US" altLang="ja-JP" b="1" dirty="0"/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P44-45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name or last name?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366" y="1867200"/>
            <a:ext cx="3944099" cy="48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61100" y="1867200"/>
            <a:ext cx="14097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たなか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39366" y="3176488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くにお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119865" y="3174999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うた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71166" y="4762500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やすこ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4762500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よしお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88065" y="4762500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ともこ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71166" y="6413698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みどり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6259809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はな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8065" y="6413698"/>
            <a:ext cx="86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smtClean="0"/>
              <a:t>しんいち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29699" y="2320270"/>
            <a:ext cx="1927654" cy="4401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Family settings</a:t>
            </a:r>
          </a:p>
          <a:p>
            <a:endParaRPr lang="en-US" sz="2000" dirty="0" smtClean="0"/>
          </a:p>
          <a:p>
            <a:r>
              <a:rPr lang="en-US" sz="2000" dirty="0" smtClean="0"/>
              <a:t>Senior members</a:t>
            </a:r>
          </a:p>
          <a:p>
            <a:r>
              <a:rPr lang="ja-JP" altLang="en-US" sz="2000" smtClean="0"/>
              <a:t>おじいさん </a:t>
            </a:r>
            <a:endParaRPr lang="en-US" altLang="ja-JP" sz="2000" dirty="0" smtClean="0"/>
          </a:p>
          <a:p>
            <a:r>
              <a:rPr lang="ja-JP" altLang="en-US" sz="2000" smtClean="0"/>
              <a:t>おばあさん </a:t>
            </a:r>
            <a:endParaRPr lang="en-US" altLang="ja-JP" sz="2000" dirty="0" smtClean="0"/>
          </a:p>
          <a:p>
            <a:r>
              <a:rPr lang="ja-JP" altLang="en-US" sz="2000" smtClean="0"/>
              <a:t>おとうさん </a:t>
            </a:r>
            <a:endParaRPr lang="en-US" altLang="ja-JP" sz="2000" dirty="0" smtClean="0"/>
          </a:p>
          <a:p>
            <a:r>
              <a:rPr lang="ja-JP" altLang="en-US" sz="2000" smtClean="0"/>
              <a:t>おかあさん </a:t>
            </a:r>
            <a:endParaRPr lang="en-US" altLang="ja-JP" sz="2000" dirty="0" smtClean="0"/>
          </a:p>
          <a:p>
            <a:r>
              <a:rPr lang="ja-JP" altLang="en-US" sz="2000" smtClean="0"/>
              <a:t>おじさん</a:t>
            </a:r>
            <a:endParaRPr lang="en-US" altLang="ja-JP" sz="2000" dirty="0" smtClean="0"/>
          </a:p>
          <a:p>
            <a:r>
              <a:rPr lang="ja-JP" altLang="en-US" sz="2000" smtClean="0"/>
              <a:t>おばさん</a:t>
            </a:r>
            <a:endParaRPr lang="en-US" altLang="ja-JP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Junior members </a:t>
            </a:r>
          </a:p>
          <a:p>
            <a:r>
              <a:rPr lang="ja-JP" altLang="en-US" sz="2000" smtClean="0"/>
              <a:t>～さん</a:t>
            </a:r>
            <a:endParaRPr lang="en-US" altLang="ja-JP" sz="2000" dirty="0" smtClean="0"/>
          </a:p>
          <a:p>
            <a:r>
              <a:rPr lang="ja-JP" altLang="en-US" sz="2000" smtClean="0"/>
              <a:t>～くん</a:t>
            </a:r>
            <a:endParaRPr lang="en-US" altLang="ja-JP" sz="2000" dirty="0" smtClean="0"/>
          </a:p>
          <a:p>
            <a:r>
              <a:rPr lang="ja-JP" altLang="en-US" sz="2000" smtClean="0"/>
              <a:t>～ちゃん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320270"/>
            <a:ext cx="2162432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you meet a Japanese adult…</a:t>
            </a:r>
          </a:p>
          <a:p>
            <a:endParaRPr lang="en-US" sz="2000" dirty="0" smtClean="0"/>
          </a:p>
          <a:p>
            <a:r>
              <a:rPr lang="ja-JP" altLang="en-US" sz="2000" smtClean="0"/>
              <a:t>～さん</a:t>
            </a:r>
            <a:endParaRPr lang="en-US" altLang="ja-JP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P44-45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Bowing? Shaking hands?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 descr="ojig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68" y="2361211"/>
            <a:ext cx="2992147" cy="3854416"/>
          </a:xfrm>
          <a:prstGeom prst="rect">
            <a:avLst/>
          </a:prstGeom>
        </p:spPr>
      </p:pic>
      <p:pic>
        <p:nvPicPr>
          <p:cNvPr id="11" name="Picture 10" descr="ojig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688" y="2624011"/>
            <a:ext cx="3621024" cy="350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P44-45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名刺（めいし）</a:t>
            </a:r>
            <a:r>
              <a:rPr lang="en-US" altLang="ja-JP" dirty="0" smtClean="0"/>
              <a:t> Business cards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648" y="2244906"/>
            <a:ext cx="2932670" cy="212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2648" y="4409057"/>
            <a:ext cx="2932670" cy="194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347784" y="1600200"/>
            <a:ext cx="6672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P44-45 </a:t>
            </a:r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名刺（めいし）</a:t>
            </a:r>
            <a:r>
              <a:rPr lang="en-US" altLang="ja-JP" dirty="0" smtClean="0"/>
              <a:t> Business cards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Picture 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4" y="3215438"/>
            <a:ext cx="3138616" cy="1908985"/>
          </a:xfrm>
          <a:prstGeom prst="rect">
            <a:avLst/>
          </a:prstGeom>
        </p:spPr>
      </p:pic>
      <p:pic>
        <p:nvPicPr>
          <p:cNvPr id="8" name="Picture 7" descr="Pictur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27" y="2458995"/>
            <a:ext cx="2213541" cy="3489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9189" y="6171684"/>
            <a:ext cx="234221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(p67 </a:t>
            </a:r>
            <a:r>
              <a:rPr lang="ja-JP" altLang="en-US" smtClean="0"/>
              <a:t>よむれんしゅう</a:t>
            </a:r>
            <a:r>
              <a:rPr lang="en-US" altLang="ja-JP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338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ききじょうずはなしじょうず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P66 </a:t>
            </a:r>
            <a:r>
              <a:rPr lang="ja-JP" altLang="en-US" smtClean="0"/>
              <a:t>ききじょうず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6" y="1417638"/>
            <a:ext cx="6528434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１０月５日月曜日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ぶんぽう４</a:t>
            </a:r>
            <a:r>
              <a:rPr lang="en-US" altLang="ja-JP" dirty="0" smtClean="0"/>
              <a:t> (Question words)</a:t>
            </a:r>
            <a:endParaRPr lang="en-US" altLang="ja-JP" sz="2400" dirty="0" smtClean="0"/>
          </a:p>
          <a:p>
            <a:r>
              <a:rPr lang="ja-JP" altLang="en-US" smtClean="0"/>
              <a:t>ぶんぽう５ </a:t>
            </a:r>
            <a:r>
              <a:rPr lang="en-US" altLang="ja-JP" dirty="0" smtClean="0"/>
              <a:t>(</a:t>
            </a:r>
            <a:r>
              <a:rPr lang="ja-JP" altLang="en-US" smtClean="0"/>
              <a:t>も</a:t>
            </a:r>
            <a:r>
              <a:rPr lang="en-US" altLang="ja-JP" dirty="0" smtClean="0"/>
              <a:t>)</a:t>
            </a:r>
          </a:p>
          <a:p>
            <a:r>
              <a:rPr lang="ja-JP" altLang="en-US" smtClean="0"/>
              <a:t>にほんのぶんか</a:t>
            </a:r>
            <a:endParaRPr lang="en-US" altLang="ja-JP" dirty="0" smtClean="0"/>
          </a:p>
          <a:p>
            <a:r>
              <a:rPr lang="ja-JP" altLang="en-US" smtClean="0"/>
              <a:t>ききじょうずはなしじょう</a:t>
            </a:r>
            <a:r>
              <a:rPr lang="ja-JP" altLang="en-US" smtClean="0"/>
              <a:t>ず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51" y="1417638"/>
            <a:ext cx="5353844" cy="3834709"/>
          </a:xfrm>
          <a:prstGeom prst="rect">
            <a:avLst/>
          </a:prstGeo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92" y="5350334"/>
            <a:ext cx="4769708" cy="150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0604"/>
            <a:ext cx="6923253" cy="23236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4797103"/>
            <a:ext cx="5943600" cy="1559247"/>
          </a:xfrm>
        </p:spPr>
        <p:txBody>
          <a:bodyPr/>
          <a:lstStyle/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どちらから　いらっしゃいましたか。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sz="1400" dirty="0" smtClean="0">
                <a:latin typeface="DFPKyoKaSho-W4" pitchFamily="18" charset="-128"/>
                <a:ea typeface="DFPKyoKaSho-W4" pitchFamily="18" charset="-128"/>
              </a:rPr>
              <a:t>Where are you from?</a:t>
            </a: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だいがくは　どこですか。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sz="1400" dirty="0" smtClean="0">
                <a:latin typeface="DFPKyoKaSho-W4" pitchFamily="18" charset="-128"/>
                <a:ea typeface="DFPKyoKaSho-W4" pitchFamily="18" charset="-128"/>
              </a:rPr>
              <a:t>Where do you go to school?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Phonetic Rule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A high pitch accent falls on the first </a:t>
            </a:r>
            <a:r>
              <a:rPr lang="en-US" dirty="0" err="1" smtClean="0"/>
              <a:t>mora</a:t>
            </a:r>
            <a:r>
              <a:rPr lang="en-US" dirty="0" smtClean="0"/>
              <a:t> of all question words.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ja-JP" altLang="en-US" smtClean="0"/>
              <a:t>どこ</a:t>
            </a:r>
            <a:endParaRPr lang="en-US" altLang="ja-JP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ja-JP" altLang="en-US" smtClean="0"/>
              <a:t>どちら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</a:t>
            </a:r>
            <a:r>
              <a:rPr lang="en-US" altLang="ja-JP" dirty="0" smtClean="0"/>
              <a:t>		</a:t>
            </a:r>
            <a:r>
              <a:rPr lang="ja-JP" altLang="en-US" smtClean="0"/>
              <a:t>なに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</a:t>
            </a:r>
            <a:r>
              <a:rPr lang="en-US" altLang="ja-JP" dirty="0" smtClean="0"/>
              <a:t>		</a:t>
            </a:r>
            <a:r>
              <a:rPr lang="ja-JP" altLang="en-US" smtClean="0"/>
              <a:t>なん</a:t>
            </a:r>
            <a:endParaRPr lang="en-US" altLang="ja-JP" dirty="0" smtClean="0"/>
          </a:p>
          <a:p>
            <a:pPr>
              <a:buNone/>
            </a:pPr>
            <a:r>
              <a:rPr lang="en-US" sz="1800" dirty="0" smtClean="0"/>
              <a:t>		* The dictionary form「</a:t>
            </a:r>
            <a:r>
              <a:rPr lang="ja-JP" altLang="en-US" sz="1800" smtClean="0"/>
              <a:t>なに」</a:t>
            </a:r>
            <a:r>
              <a:rPr lang="en-US" altLang="ja-JP" sz="1800" dirty="0" smtClean="0"/>
              <a:t>'</a:t>
            </a:r>
            <a:r>
              <a:rPr lang="en-US" sz="1800" dirty="0" smtClean="0"/>
              <a:t>what' changes to 「</a:t>
            </a:r>
            <a:r>
              <a:rPr lang="ja-JP" altLang="en-US" sz="1800" smtClean="0"/>
              <a:t>なん」</a:t>
            </a:r>
            <a:r>
              <a:rPr lang="en-US" sz="1800" dirty="0" smtClean="0"/>
              <a:t>if the following sound is 	[t] [d], or [n], as in: 「</a:t>
            </a:r>
            <a:r>
              <a:rPr lang="ja-JP" altLang="en-US" sz="1800" smtClean="0"/>
              <a:t>なんといいますか」</a:t>
            </a:r>
            <a:r>
              <a:rPr lang="en-US" altLang="ja-JP" sz="1800" dirty="0" smtClean="0"/>
              <a:t>, </a:t>
            </a:r>
            <a:r>
              <a:rPr lang="ja-JP" altLang="en-US" sz="1800" smtClean="0"/>
              <a:t>「なんですか」 </a:t>
            </a:r>
            <a:r>
              <a:rPr lang="en-US" sz="1800" dirty="0" smtClean="0"/>
              <a:t>or 「</a:t>
            </a:r>
            <a:r>
              <a:rPr lang="ja-JP" altLang="en-US" sz="1800" smtClean="0"/>
              <a:t>なんなり」</a:t>
            </a:r>
            <a:r>
              <a:rPr lang="en-US" altLang="ja-JP" sz="1800" dirty="0" smtClean="0"/>
              <a:t>. 	</a:t>
            </a:r>
            <a:br>
              <a:rPr lang="en-US" altLang="ja-JP" sz="1800" dirty="0" smtClean="0"/>
            </a:br>
            <a:r>
              <a:rPr lang="en-US" altLang="ja-JP" sz="1800" dirty="0" smtClean="0"/>
              <a:t>	</a:t>
            </a:r>
            <a:r>
              <a:rPr lang="en-US" sz="1800" dirty="0" smtClean="0"/>
              <a:t>However, if the following is a counter, then 「</a:t>
            </a:r>
            <a:r>
              <a:rPr lang="ja-JP" altLang="en-US" sz="1800" smtClean="0"/>
              <a:t>なに」</a:t>
            </a:r>
            <a:r>
              <a:rPr lang="en-US" sz="1800" dirty="0" smtClean="0"/>
              <a:t>changes to 「</a:t>
            </a:r>
            <a:r>
              <a:rPr lang="ja-JP" altLang="en-US" sz="1800" smtClean="0"/>
              <a:t>なん」</a:t>
            </a:r>
            <a:r>
              <a:rPr lang="en-US" sz="1800" dirty="0" smtClean="0"/>
              <a:t>regardless 	of the following sound, as in 「</a:t>
            </a:r>
            <a:r>
              <a:rPr lang="ja-JP" altLang="en-US" sz="1800" smtClean="0"/>
              <a:t>なんじ」</a:t>
            </a:r>
            <a:r>
              <a:rPr lang="en-US" altLang="ja-JP" sz="1800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29730" y="2706130"/>
            <a:ext cx="29656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29730" y="3336324"/>
            <a:ext cx="29656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5611" y="3929449"/>
            <a:ext cx="29656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9730" y="4497859"/>
            <a:ext cx="29656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22" y="1862481"/>
            <a:ext cx="6130328" cy="308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35" y="1539201"/>
            <a:ext cx="5855970" cy="518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にほんのぶんか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298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Equity</vt:lpstr>
      <vt:lpstr>にほんご JPN101</vt:lpstr>
      <vt:lpstr>１０月５日月曜日</vt:lpstr>
      <vt:lpstr>ぶんぽう</vt:lpstr>
      <vt:lpstr>ぶんぽう４： Asking for personal information,      using question words</vt:lpstr>
      <vt:lpstr>ぶんぽう４： Asking for personal information,      using question words</vt:lpstr>
      <vt:lpstr>Phonetic Rule I</vt:lpstr>
      <vt:lpstr>ぶんぽう５： Using も to list and describe similarities</vt:lpstr>
      <vt:lpstr>ぶんぽう５： Using も to list and describe similarities</vt:lpstr>
      <vt:lpstr>にほんのぶんか</vt:lpstr>
      <vt:lpstr>P44-45 にほんのぶんか</vt:lpstr>
      <vt:lpstr>P44-45 にほんのぶんか</vt:lpstr>
      <vt:lpstr>P44-45 にほんのぶんか</vt:lpstr>
      <vt:lpstr>P44-45 にほんのぶんか</vt:lpstr>
      <vt:lpstr>ききじょうずはなしじょうず</vt:lpstr>
      <vt:lpstr>P66 ききじょうず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163</cp:revision>
  <dcterms:created xsi:type="dcterms:W3CDTF">2009-10-04T18:22:34Z</dcterms:created>
  <dcterms:modified xsi:type="dcterms:W3CDTF">2010-02-01T22:11:57Z</dcterms:modified>
</cp:coreProperties>
</file>