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300" r:id="rId3"/>
    <p:sldId id="493" r:id="rId4"/>
    <p:sldId id="452" r:id="rId5"/>
    <p:sldId id="483" r:id="rId6"/>
    <p:sldId id="512" r:id="rId7"/>
    <p:sldId id="514" r:id="rId8"/>
    <p:sldId id="499" r:id="rId9"/>
    <p:sldId id="509" r:id="rId10"/>
    <p:sldId id="511" r:id="rId11"/>
    <p:sldId id="510" r:id="rId12"/>
    <p:sldId id="513" r:id="rId13"/>
    <p:sldId id="497" r:id="rId14"/>
    <p:sldId id="515" r:id="rId15"/>
    <p:sldId id="478" r:id="rId16"/>
    <p:sldId id="516" r:id="rId17"/>
    <p:sldId id="521" r:id="rId18"/>
    <p:sldId id="522" r:id="rId19"/>
    <p:sldId id="524" r:id="rId20"/>
    <p:sldId id="523" r:id="rId21"/>
    <p:sldId id="525" r:id="rId22"/>
    <p:sldId id="494" r:id="rId23"/>
    <p:sldId id="495" r:id="rId24"/>
    <p:sldId id="526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5F5D4-F3A1-40E6-96A9-777CA0D7BE5A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Oct. 6,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5122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きましたか。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ちゅうごく？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にほん？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カリフォルニア？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8194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1254009" y="2091440"/>
            <a:ext cx="3603326" cy="1183101"/>
          </a:xfrm>
          <a:prstGeom prst="wedgeEllipseCallout">
            <a:avLst>
              <a:gd name="adj1" fmla="val 49171"/>
              <a:gd name="adj2" fmla="val 82809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だいがくは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263978" y="1581665"/>
            <a:ext cx="3707027" cy="149373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とうきょうだいがく？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きょうとだいがく？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わせだだいがく？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531516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P58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044" y="1729947"/>
            <a:ext cx="756997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9516" y="4413151"/>
            <a:ext cx="2769428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ロペス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メキシコ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カンクン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ボストンだいがく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ぶんがく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Picture 5" descr="charact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024" y="2229435"/>
            <a:ext cx="2069534" cy="2183716"/>
          </a:xfrm>
          <a:prstGeom prst="rect">
            <a:avLst/>
          </a:prstGeom>
        </p:spPr>
      </p:pic>
      <p:pic>
        <p:nvPicPr>
          <p:cNvPr id="9" name="Picture 8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9435"/>
            <a:ext cx="2122077" cy="2375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13151"/>
            <a:ext cx="292855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たなか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にほん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とうきょう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ハーバードだいがく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いちねんせい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けいえいがく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676" y="2277758"/>
            <a:ext cx="2221124" cy="2343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79524" y="4413151"/>
            <a:ext cx="300729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チョー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ちゅうごく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ペキン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コロンビアだいがく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さんねんせい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アジアけんきゅう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0621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9574" y="1715783"/>
            <a:ext cx="838200" cy="56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2900" y="1715783"/>
            <a:ext cx="83820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22" y="1862481"/>
            <a:ext cx="6130328" cy="308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116797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なんねんせいですか。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いちねんせいです。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r>
              <a:rPr lang="ja-JP" altLang="en-US" smtClean="0">
                <a:solidFill>
                  <a:schemeClr val="tx1"/>
                </a:solidFill>
              </a:rPr>
              <a:t>　いちねんせいです。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602830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チョーさんの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せんこうは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smtClean="0">
                <a:solidFill>
                  <a:schemeClr val="tx1"/>
                </a:solidFill>
              </a:rPr>
              <a:t>なんですか。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けいえいがくです。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ぼくの　せんこう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こうがくです。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ぶんぽう５：</a:t>
            </a:r>
            <a:r>
              <a:rPr lang="en-US" altLang="ja-JP" sz="2800" dirty="0" smtClean="0"/>
              <a:t>	Using </a:t>
            </a:r>
            <a:r>
              <a:rPr lang="ja-JP" altLang="en-US" sz="2800" smtClean="0"/>
              <a:t>も</a:t>
            </a:r>
            <a:r>
              <a:rPr lang="en-US" altLang="ja-JP" sz="2800" dirty="0" smtClean="0"/>
              <a:t> to list and describe similarities</a:t>
            </a:r>
            <a:endParaRPr lang="ja-JP" altLang="en-US" sz="2800" dirty="0"/>
          </a:p>
        </p:txBody>
      </p:sp>
      <p:pic>
        <p:nvPicPr>
          <p:cNvPr id="10" name="Picture 9" descr="charact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9" y="3795732"/>
            <a:ext cx="2122077" cy="2375138"/>
          </a:xfrm>
          <a:prstGeom prst="rect">
            <a:avLst/>
          </a:prstGeom>
        </p:spPr>
      </p:pic>
      <p:pic>
        <p:nvPicPr>
          <p:cNvPr id="11" name="Picture 10" descr="characte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6" y="3827201"/>
            <a:ext cx="2221124" cy="2343669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550070" y="1847334"/>
            <a:ext cx="3602830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チョーさんは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どこから　きましたか。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6203092" y="2471351"/>
            <a:ext cx="2940908" cy="1355850"/>
          </a:xfrm>
          <a:prstGeom prst="wedgeEllipseCallout">
            <a:avLst>
              <a:gd name="adj1" fmla="val -26695"/>
              <a:gd name="adj2" fmla="val 7161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ロサンゼルスから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きました。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-2" y="3513438"/>
            <a:ext cx="3886201" cy="1248033"/>
          </a:xfrm>
          <a:prstGeom prst="wedgeEllipseCallout">
            <a:avLst>
              <a:gd name="adj1" fmla="val 35130"/>
              <a:gd name="adj2" fmla="val 85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ああ、そうですか。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ぼく</a:t>
            </a:r>
            <a:r>
              <a:rPr lang="ja-JP" altLang="en-US" u="sng" smtClean="0">
                <a:solidFill>
                  <a:srgbClr val="FF0000"/>
                </a:solidFill>
              </a:rPr>
              <a:t>も</a:t>
            </a:r>
            <a:endParaRPr lang="en-US" altLang="ja-JP" u="sng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ロサンゼルスからきました。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2432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カタカナ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（ふくしゅう）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atakana puzzle"/>
          <p:cNvPicPr>
            <a:picLocks noChangeAspect="1" noChangeArrowheads="1"/>
          </p:cNvPicPr>
          <p:nvPr/>
        </p:nvPicPr>
        <p:blipFill>
          <a:blip r:embed="rId2"/>
          <a:srcRect b="1976"/>
          <a:stretch>
            <a:fillRect/>
          </a:stretch>
        </p:blipFill>
        <p:spPr bwMode="auto">
          <a:xfrm rot="10785465">
            <a:off x="1141413" y="158750"/>
            <a:ext cx="6627812" cy="644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ぶんぽう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mtClean="0"/>
              <a:t>（ふくしゅう）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atakana puzzle"/>
          <p:cNvPicPr>
            <a:picLocks noChangeAspect="1" noChangeArrowheads="1"/>
          </p:cNvPicPr>
          <p:nvPr/>
        </p:nvPicPr>
        <p:blipFill>
          <a:blip r:embed="rId2"/>
          <a:srcRect b="1976"/>
          <a:stretch>
            <a:fillRect/>
          </a:stretch>
        </p:blipFill>
        <p:spPr bwMode="auto">
          <a:xfrm rot="10785465">
            <a:off x="1141413" y="158750"/>
            <a:ext cx="6627812" cy="6442075"/>
          </a:xfrm>
          <a:prstGeom prst="rect">
            <a:avLst/>
          </a:prstGeom>
          <a:noFill/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 rot="-7001">
            <a:off x="7161213" y="4722813"/>
            <a:ext cx="531812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 rot="-7001">
            <a:off x="7085013" y="2894013"/>
            <a:ext cx="531812" cy="1676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 rot="-7001">
            <a:off x="6400800" y="303213"/>
            <a:ext cx="609600" cy="3657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-7001">
            <a:off x="7086600" y="3810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-7001">
            <a:off x="6477000" y="40386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 rot="-7001">
            <a:off x="5865813" y="4114800"/>
            <a:ext cx="457200" cy="114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 rot="-7001">
            <a:off x="5181600" y="3048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 rot="-16374368">
            <a:off x="5259388" y="2284413"/>
            <a:ext cx="533400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 rot="-5322681">
            <a:off x="4876800" y="25908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 rot="-7001">
            <a:off x="3884613" y="304800"/>
            <a:ext cx="609600" cy="1828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 rot="5312918">
            <a:off x="4267200" y="50292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 rot="5392999">
            <a:off x="1981200" y="5408613"/>
            <a:ext cx="533400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 rot="-7001">
            <a:off x="2668588" y="303213"/>
            <a:ext cx="609600" cy="4953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 rot="-7001">
            <a:off x="2055813" y="4113213"/>
            <a:ext cx="458787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 rot="16192998">
            <a:off x="2742407" y="4798219"/>
            <a:ext cx="531812" cy="1752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 rot="-5353290">
            <a:off x="3008313" y="3160713"/>
            <a:ext cx="5334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 rot="-5462967">
            <a:off x="1747043" y="3205957"/>
            <a:ext cx="468313" cy="1066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 rot="-7001">
            <a:off x="1371600" y="4038600"/>
            <a:ext cx="609600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 rot="2748886">
            <a:off x="2259807" y="553243"/>
            <a:ext cx="609600" cy="3211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 rot="2748886">
            <a:off x="4806157" y="604043"/>
            <a:ext cx="609600" cy="3211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 rot="2748886">
            <a:off x="5491957" y="1823243"/>
            <a:ext cx="609600" cy="32115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 rot="2748886">
            <a:off x="5484813" y="2120900"/>
            <a:ext cx="609600" cy="5105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 rot="-2408363">
            <a:off x="3878263" y="3178175"/>
            <a:ext cx="479425" cy="2438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 rot="-2680978">
            <a:off x="3211513" y="3032125"/>
            <a:ext cx="552450" cy="411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6" grpId="0" animBg="1"/>
      <p:bldP spid="5147" grpId="0" animBg="1"/>
      <p:bldP spid="5148" grpId="0" animBg="1"/>
      <p:bldP spid="5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Dicta-a-conversation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687" y="1554163"/>
            <a:ext cx="4353457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Dict</a:t>
            </a:r>
            <a:r>
              <a:rPr lang="en-US" dirty="0" smtClean="0"/>
              <a:t>-a- Conversation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676" y="1417638"/>
            <a:ext cx="6613676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63579" y="1742303"/>
            <a:ext cx="37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スミスさんですか。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95222" y="2718486"/>
            <a:ext cx="5754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はじめまして。きむらです。どうぞ　よろしく。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95222" y="3818238"/>
            <a:ext cx="459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はじめまして。やまだです。どうぞ　よろしく。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95222" y="4929661"/>
            <a:ext cx="371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スミスさんは、　がくせいですか。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95222" y="5832389"/>
            <a:ext cx="619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そうですか。わたしも　がくせいです。せんこうは　なんですか。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63579" y="2296301"/>
            <a:ext cx="50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</a:rPr>
              <a:t>はい、そうです。はじめまして。どうぞよろしく。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3579" y="4375663"/>
            <a:ext cx="50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</a:rPr>
              <a:t>はじめまして。スミスです。どうぞ　よろしく。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222" y="5298993"/>
            <a:ext cx="50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</a:rPr>
              <a:t>ええ、そうです。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5979" y="6356350"/>
            <a:ext cx="503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</a:rPr>
              <a:t>アジアけんきゅうです。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51" y="1417638"/>
            <a:ext cx="5353844" cy="3834709"/>
          </a:xfrm>
          <a:prstGeom prst="rect">
            <a:avLst/>
          </a:prstGeom>
        </p:spPr>
      </p:pic>
      <p:pic>
        <p:nvPicPr>
          <p:cNvPr id="5" name="Picture 4" descr="Picture 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92" y="5350334"/>
            <a:ext cx="4769708" cy="1507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40604"/>
            <a:ext cx="6923253" cy="23236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4797103"/>
            <a:ext cx="5943600" cy="1559247"/>
          </a:xfrm>
        </p:spPr>
        <p:txBody>
          <a:bodyPr/>
          <a:lstStyle/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どちらから　いらっしゃいましたか。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1400" dirty="0" smtClean="0">
                <a:latin typeface="DFPKyoKaSho-W4" pitchFamily="18" charset="-128"/>
                <a:ea typeface="DFPKyoKaSho-W4" pitchFamily="18" charset="-128"/>
              </a:rPr>
              <a:t>Where are you from?</a:t>
            </a:r>
          </a:p>
          <a:p>
            <a:r>
              <a:rPr lang="ja-JP" altLang="en-US" sz="1800" smtClean="0">
                <a:latin typeface="DFPKyoKaSho-W4" pitchFamily="18" charset="-128"/>
                <a:ea typeface="DFPKyoKaSho-W4" pitchFamily="18" charset="-128"/>
              </a:rPr>
              <a:t>だいがくは　どこですか。</a:t>
            </a:r>
            <a:endParaRPr lang="en-US" altLang="ja-JP" sz="1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sz="1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en-US" sz="1400" dirty="0" smtClean="0">
                <a:latin typeface="DFPKyoKaSho-W4" pitchFamily="18" charset="-128"/>
                <a:ea typeface="DFPKyoKaSho-W4" pitchFamily="18" charset="-128"/>
              </a:rPr>
              <a:t>Where do you go to school?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7170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いま　なんじですか。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ろくじ？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ろくじはん？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しちじ？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P40 Activity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218" name="Picture 2" descr="C:\Users\tokumasu\Desktop\Nakama1_2nd\illustration-web\ch2\clock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201" y="2156598"/>
            <a:ext cx="7582330" cy="3614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3075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3101546" y="2091440"/>
            <a:ext cx="2701283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おなまえは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370053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リー？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スミス？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たなか？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4098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なんねんせいですか。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いちねんせい？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にねんせい？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ぶんぽう４：</a:t>
            </a:r>
            <a:r>
              <a:rPr lang="en-US" altLang="ja-JP" sz="2800" dirty="0" smtClean="0"/>
              <a:t>	Asking for personal information, </a:t>
            </a:r>
            <a:br>
              <a:rPr lang="en-US" altLang="ja-JP" sz="2800" dirty="0" smtClean="0"/>
            </a:br>
            <a:r>
              <a:rPr lang="en-US" altLang="ja-JP" sz="2800" dirty="0" smtClean="0"/>
              <a:t>				using question words</a:t>
            </a:r>
            <a:endParaRPr lang="ja-JP" altLang="en-US" sz="280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802829" y="3793134"/>
          <a:ext cx="2701324" cy="2644736"/>
        </p:xfrm>
        <a:graphic>
          <a:graphicData uri="http://schemas.openxmlformats.org/presentationml/2006/ole">
            <p:oleObj spid="_x0000_s6146" name="Document" r:id="rId3" imgW="5760720" imgH="5638800" progId="Word.Document.8">
              <p:embed/>
            </p:oleObj>
          </a:graphicData>
        </a:graphic>
      </p:graphicFrame>
      <p:sp>
        <p:nvSpPr>
          <p:cNvPr id="14" name="Oval Callout 13"/>
          <p:cNvSpPr/>
          <p:nvPr/>
        </p:nvSpPr>
        <p:spPr>
          <a:xfrm>
            <a:off x="2199504" y="2091440"/>
            <a:ext cx="3603326" cy="1183101"/>
          </a:xfrm>
          <a:prstGeom prst="wedgeEllipseCallout">
            <a:avLst>
              <a:gd name="adj1" fmla="val 27910"/>
              <a:gd name="adj2" fmla="val 102653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せんこうは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なんですか。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134099" y="1654374"/>
            <a:ext cx="2836906" cy="1421027"/>
          </a:xfrm>
          <a:prstGeom prst="cloudCallout">
            <a:avLst>
              <a:gd name="adj1" fmla="val -42491"/>
              <a:gd name="adj2" fmla="val 83949"/>
            </a:avLst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れきし？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ぶんがく？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pic>
        <p:nvPicPr>
          <p:cNvPr id="3076" name="Picture 4" descr="C:\Users\tokumasu\Desktop\Nakama1_2nd\illustration-web\ch2\characte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009" y="3716868"/>
            <a:ext cx="2578727" cy="2721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597</Words>
  <Application>Microsoft Office PowerPoint</Application>
  <PresentationFormat>On-screen Show (4:3)</PresentationFormat>
  <Paragraphs>112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Equity</vt:lpstr>
      <vt:lpstr>Document</vt:lpstr>
      <vt:lpstr>にほんご JPN101</vt:lpstr>
      <vt:lpstr>ぶんぽう （ふくしゅう）</vt:lpstr>
      <vt:lpstr>ぶんぽう４： Asking for personal information,      using question words</vt:lpstr>
      <vt:lpstr>ぶんぽう４： Asking for personal information,      using question words</vt:lpstr>
      <vt:lpstr>ぶんぽう４： Asking for personal information,      using question words</vt:lpstr>
      <vt:lpstr>P40 Activity 6</vt:lpstr>
      <vt:lpstr>ぶんぽう４： Asking for personal information,      using question words</vt:lpstr>
      <vt:lpstr>ぶんぽう４： Asking for personal information,      using question words</vt:lpstr>
      <vt:lpstr>ぶんぽう４： Asking for personal information,      using question words</vt:lpstr>
      <vt:lpstr>ぶんぽう４： Asking for personal information,      using question words</vt:lpstr>
      <vt:lpstr>ぶんぽう４： Asking for personal information,      using question words</vt:lpstr>
      <vt:lpstr>P58 Activity 1</vt:lpstr>
      <vt:lpstr>ぶんぽう４： Asking for personal information,      using question words</vt:lpstr>
      <vt:lpstr>ぶんぽう５： Using も to list and describe similarities</vt:lpstr>
      <vt:lpstr>ぶんぽう５： Using も to list and describe similarities</vt:lpstr>
      <vt:lpstr>ぶんぽう５： Using も to list and describe similarities</vt:lpstr>
      <vt:lpstr>ぶんぽう５： Using も to list and describe similarities</vt:lpstr>
      <vt:lpstr>カタカナ （ふくしゅう）</vt:lpstr>
      <vt:lpstr>Slide 19</vt:lpstr>
      <vt:lpstr>Slide 20</vt:lpstr>
      <vt:lpstr>Dicta-a-conversation</vt:lpstr>
      <vt:lpstr>Dict-a- Conversation</vt:lpstr>
      <vt:lpstr>Dict-a- Conversation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180</cp:revision>
  <dcterms:created xsi:type="dcterms:W3CDTF">2009-10-04T18:22:34Z</dcterms:created>
  <dcterms:modified xsi:type="dcterms:W3CDTF">2010-02-01T22:12:18Z</dcterms:modified>
</cp:coreProperties>
</file>