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7"/>
  </p:notesMasterIdLst>
  <p:handoutMasterIdLst>
    <p:handoutMasterId r:id="rId18"/>
  </p:handoutMasterIdLst>
  <p:sldIdLst>
    <p:sldId id="300" r:id="rId3"/>
    <p:sldId id="477" r:id="rId4"/>
    <p:sldId id="488" r:id="rId5"/>
    <p:sldId id="496" r:id="rId6"/>
    <p:sldId id="497" r:id="rId7"/>
    <p:sldId id="498" r:id="rId8"/>
    <p:sldId id="489" r:id="rId9"/>
    <p:sldId id="492" r:id="rId10"/>
    <p:sldId id="499" r:id="rId11"/>
    <p:sldId id="501" r:id="rId12"/>
    <p:sldId id="500" r:id="rId13"/>
    <p:sldId id="493" r:id="rId14"/>
    <p:sldId id="486" r:id="rId15"/>
    <p:sldId id="487" r:id="rId1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52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02Listening%20.mov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02dialogue-Listening.m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02dialogue.m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02dialoguesub.mo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Oct. 7, 2009</a:t>
            </a:r>
            <a:endParaRPr lang="en-US" altLang="ja-JP" b="1" dirty="0"/>
          </a:p>
          <a:p>
            <a:r>
              <a:rPr lang="en-US" altLang="ja-JP" b="1" dirty="0" smtClean="0"/>
              <a:t>(Wednesday)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P68 </a:t>
            </a:r>
            <a:r>
              <a:rPr lang="ja-JP" altLang="en-US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Picture 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5703"/>
            <a:ext cx="9144000" cy="1946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60" y="3459892"/>
            <a:ext cx="914400" cy="35834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66160" y="3459892"/>
            <a:ext cx="617838" cy="35834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3249827"/>
            <a:ext cx="8958649" cy="568411"/>
            <a:chOff x="0" y="3249827"/>
            <a:chExt cx="8958649" cy="56841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8390238" y="3249827"/>
              <a:ext cx="568411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3818238"/>
              <a:ext cx="36576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>
            <a:off x="2174789" y="3818238"/>
            <a:ext cx="139137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0" y="2891481"/>
            <a:ext cx="9168713" cy="926757"/>
            <a:chOff x="0" y="2891481"/>
            <a:chExt cx="9168713" cy="926757"/>
          </a:xfrm>
        </p:grpSpPr>
        <p:sp>
          <p:nvSpPr>
            <p:cNvPr id="14" name="Rectangle 13"/>
            <p:cNvSpPr/>
            <p:nvPr/>
          </p:nvSpPr>
          <p:spPr>
            <a:xfrm flipV="1">
              <a:off x="8204886" y="2891481"/>
              <a:ext cx="963827" cy="358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3459892"/>
              <a:ext cx="365760" cy="358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89438" y="3459892"/>
            <a:ext cx="1576722" cy="358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P68 </a:t>
            </a:r>
            <a:r>
              <a:rPr lang="ja-JP" altLang="en-US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Picture 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1687"/>
            <a:ext cx="9144000" cy="16346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54561" y="3070654"/>
            <a:ext cx="1062681" cy="35834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62184" y="3595816"/>
            <a:ext cx="889686" cy="35834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00800" y="3595816"/>
            <a:ext cx="548640" cy="35834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905632" y="3429000"/>
            <a:ext cx="224275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89438" y="3954162"/>
            <a:ext cx="127274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05632" y="3954162"/>
            <a:ext cx="149516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46320" y="3070654"/>
            <a:ext cx="2242752" cy="358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07704" y="3595816"/>
            <a:ext cx="1554480" cy="358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46320" y="3595816"/>
            <a:ext cx="1554480" cy="358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P69 </a:t>
            </a:r>
            <a:r>
              <a:rPr lang="ja-JP" altLang="en-US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 descr="E:\ch2\Picture 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830" y="1417638"/>
            <a:ext cx="7178606" cy="530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P65 </a:t>
            </a:r>
            <a:r>
              <a:rPr lang="ja-JP" altLang="en-US" smtClean="0"/>
              <a:t>きくれんしゅう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Pictur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02" y="1867201"/>
            <a:ext cx="7664800" cy="2618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P65 </a:t>
            </a:r>
            <a:r>
              <a:rPr lang="ja-JP" altLang="en-US" smtClean="0"/>
              <a:t>きくれんしゅう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Picture 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93" y="1726557"/>
            <a:ext cx="6368612" cy="5131443"/>
          </a:xfrm>
          <a:prstGeom prst="rect">
            <a:avLst/>
          </a:prstGeom>
        </p:spPr>
      </p:pic>
      <p:pic>
        <p:nvPicPr>
          <p:cNvPr id="7" name="02Listening 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66285" y="1726557"/>
            <a:ext cx="494242" cy="494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１０月７日水曜日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ダイアローグ</a:t>
            </a:r>
            <a:endParaRPr lang="en-US" altLang="ja-JP" dirty="0" smtClean="0"/>
          </a:p>
          <a:p>
            <a:r>
              <a:rPr lang="ja-JP" altLang="en-US" dirty="0" smtClean="0"/>
              <a:t>よむれんしゅう</a:t>
            </a:r>
            <a:endParaRPr lang="en-US" altLang="ja-JP" dirty="0" smtClean="0"/>
          </a:p>
          <a:p>
            <a:r>
              <a:rPr lang="ja-JP" altLang="en-US" dirty="0" smtClean="0"/>
              <a:t>きくれんしゅう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P41 </a:t>
            </a:r>
            <a:r>
              <a:rPr lang="ja-JP" altLang="en-US" smtClean="0"/>
              <a:t>ダイアローグ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「はじめまして」</a:t>
            </a:r>
            <a:endParaRPr lang="en-US" altLang="ja-JP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E:\ch2\udialogue\Picture 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2857499"/>
            <a:ext cx="1603375" cy="2024063"/>
          </a:xfrm>
          <a:prstGeom prst="rect">
            <a:avLst/>
          </a:prstGeom>
          <a:noFill/>
        </p:spPr>
      </p:pic>
      <p:pic>
        <p:nvPicPr>
          <p:cNvPr id="1027" name="Picture 3" descr="E:\ch2\udialogue\Picture 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7188" y="2828924"/>
            <a:ext cx="1436847" cy="2052638"/>
          </a:xfrm>
          <a:prstGeom prst="rect">
            <a:avLst/>
          </a:prstGeom>
          <a:noFill/>
        </p:spPr>
      </p:pic>
      <p:pic>
        <p:nvPicPr>
          <p:cNvPr id="1028" name="Picture 4" descr="E:\ch2\udialogue\Picture 4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0" y="2828924"/>
            <a:ext cx="1586743" cy="20526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65200" y="5167868"/>
            <a:ext cx="9525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/>
              <a:t>うえだ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63446" y="5167868"/>
            <a:ext cx="9525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/>
              <a:t>リー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35500" y="5075535"/>
            <a:ext cx="188820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/>
              <a:t>りゅうがくせい</a:t>
            </a:r>
            <a:endParaRPr lang="en-US" altLang="ja-JP" dirty="0" smtClean="0"/>
          </a:p>
          <a:p>
            <a:pPr algn="ctr"/>
            <a:r>
              <a:rPr lang="ja-JP" altLang="en-US" smtClean="0"/>
              <a:t>センターのひと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71154" y="5167868"/>
            <a:ext cx="9525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/>
              <a:t>すずき</a:t>
            </a:r>
            <a:endParaRPr lang="en-US" dirty="0"/>
          </a:p>
        </p:txBody>
      </p:sp>
      <p:pic>
        <p:nvPicPr>
          <p:cNvPr id="13" name="Picture 12" descr="ピクチャ 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335" y="2843395"/>
            <a:ext cx="1544065" cy="2038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きいてください。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P41 </a:t>
            </a:r>
            <a:r>
              <a:rPr kumimoji="0" lang="ja-JP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02dialogue-Listening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94667" y="1600200"/>
            <a:ext cx="587022" cy="587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P41 </a:t>
            </a:r>
            <a:r>
              <a:rPr kumimoji="0" lang="ja-JP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02dialogu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8089" y="1713795"/>
            <a:ext cx="6963833" cy="464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P41 </a:t>
            </a: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ja-JP" altLang="en-US" sz="4400" smtClean="0">
                <a:latin typeface="+mj-lt"/>
                <a:ea typeface="+mj-ea"/>
                <a:cs typeface="+mj-cs"/>
              </a:rPr>
              <a:t>（じまく）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02dialoguesub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0555" y="1505185"/>
            <a:ext cx="6759222" cy="450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P67 </a:t>
            </a:r>
            <a:r>
              <a:rPr lang="ja-JP" altLang="en-US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E:\ch2\Picture 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80" y="1738913"/>
            <a:ext cx="8074620" cy="4315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P68 </a:t>
            </a:r>
            <a:r>
              <a:rPr lang="ja-JP" altLang="en-US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Picture 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5086"/>
            <a:ext cx="9144000" cy="19878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84357" y="2891481"/>
            <a:ext cx="617838" cy="35834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221362" y="3402227"/>
            <a:ext cx="617838" cy="35834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89189" y="3249827"/>
            <a:ext cx="149516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11114" y="3760573"/>
            <a:ext cx="271024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029877" y="2891481"/>
            <a:ext cx="1554480" cy="358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511114" y="3402227"/>
            <a:ext cx="2651760" cy="358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P68 </a:t>
            </a:r>
            <a:r>
              <a:rPr lang="ja-JP" altLang="en-US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Picture 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7348"/>
            <a:ext cx="9144000" cy="16033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35361" y="3070654"/>
            <a:ext cx="934995" cy="35834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81417" y="3620530"/>
            <a:ext cx="617838" cy="35834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40193" y="3429000"/>
            <a:ext cx="149516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978876"/>
            <a:ext cx="268141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80881" y="3070654"/>
            <a:ext cx="1554480" cy="358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3608173"/>
            <a:ext cx="2681417" cy="358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186</Words>
  <Application>Microsoft Office PowerPoint</Application>
  <PresentationFormat>On-screen Show (4:3)</PresentationFormat>
  <Paragraphs>38</Paragraphs>
  <Slides>14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Equity</vt:lpstr>
      <vt:lpstr>にほんご JPN101</vt:lpstr>
      <vt:lpstr>１０月７日水曜日</vt:lpstr>
      <vt:lpstr>P41 ダイアローグ</vt:lpstr>
      <vt:lpstr>Slide 4</vt:lpstr>
      <vt:lpstr>Slide 5</vt:lpstr>
      <vt:lpstr>Slide 6</vt:lpstr>
      <vt:lpstr>P67 よむれんしゅう</vt:lpstr>
      <vt:lpstr>P68 よむれんしゅう</vt:lpstr>
      <vt:lpstr>P68 よむれんしゅう</vt:lpstr>
      <vt:lpstr>P68 よむれんしゅう</vt:lpstr>
      <vt:lpstr>P68 よむれんしゅう</vt:lpstr>
      <vt:lpstr>P69 よむれんしゅう</vt:lpstr>
      <vt:lpstr>P65 きくれんしゅう</vt:lpstr>
      <vt:lpstr>P65 きくれんしゅう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169</cp:revision>
  <dcterms:created xsi:type="dcterms:W3CDTF">2009-10-07T12:52:49Z</dcterms:created>
  <dcterms:modified xsi:type="dcterms:W3CDTF">2010-02-01T22:12:35Z</dcterms:modified>
</cp:coreProperties>
</file>