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300" r:id="rId3"/>
    <p:sldId id="502" r:id="rId4"/>
    <p:sldId id="505" r:id="rId5"/>
    <p:sldId id="506" r:id="rId6"/>
    <p:sldId id="503" r:id="rId7"/>
    <p:sldId id="507" r:id="rId8"/>
    <p:sldId id="508" r:id="rId9"/>
    <p:sldId id="510" r:id="rId10"/>
    <p:sldId id="509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2" r:id="rId21"/>
    <p:sldId id="576" r:id="rId22"/>
    <p:sldId id="577" r:id="rId23"/>
    <p:sldId id="578" r:id="rId24"/>
    <p:sldId id="579" r:id="rId25"/>
    <p:sldId id="520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2A7334-5418-AC43-9A69-1B2751AE3017}" type="datetime1">
              <a:rPr lang="ja-JP" altLang="en-US" smtClean="0"/>
              <a:pPr/>
              <a:t>2010/2/1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3E4E7-7AD1-4AEF-B907-74F3D2E5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8,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P56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3887"/>
            <a:ext cx="8226880" cy="300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P57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7850"/>
            <a:ext cx="8352894" cy="24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116797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なんねんせいですか。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いちねんせいです。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r>
              <a:rPr lang="ja-JP" altLang="en-US" smtClean="0">
                <a:solidFill>
                  <a:schemeClr val="tx1"/>
                </a:solidFill>
              </a:rPr>
              <a:t>　いちねんせいです。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602830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せんこうは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mtClean="0">
                <a:solidFill>
                  <a:schemeClr val="tx1"/>
                </a:solidFill>
              </a:rPr>
              <a:t>なんですか。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けいえいがくです。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ぼくの　せんこう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けいえいがくです。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602830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どこから　きましたか。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ロサンゼルスから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きました。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ロサンゼルスからきました。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573" y="1417639"/>
            <a:ext cx="4015179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62100"/>
            <a:ext cx="8058758" cy="303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P63 Activity 3-1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167" y="1417637"/>
            <a:ext cx="6301947" cy="53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P64 Activity 3-2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790" y="1417638"/>
            <a:ext cx="3805880" cy="53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714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Ch.1</a:t>
            </a:r>
            <a:r>
              <a:rPr lang="ja-JP" altLang="en-US" smtClean="0"/>
              <a:t>のふくしゅう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714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カタカナのふくしゅう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hajimemas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667" y="1651686"/>
            <a:ext cx="2433514" cy="2113006"/>
          </a:xfrm>
          <a:prstGeom prst="rect">
            <a:avLst/>
          </a:prstGeom>
        </p:spPr>
      </p:pic>
      <p:pic>
        <p:nvPicPr>
          <p:cNvPr id="8" name="Picture 5" descr="Aisatsu_Page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832" y="1417638"/>
            <a:ext cx="3814300" cy="2697162"/>
          </a:xfrm>
          <a:prstGeom prst="rect">
            <a:avLst/>
          </a:prstGeom>
          <a:noFill/>
        </p:spPr>
      </p:pic>
      <p:pic>
        <p:nvPicPr>
          <p:cNvPr id="9" name="Picture 5" descr="Aisatsu_Page_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79" y="3608173"/>
            <a:ext cx="4381432" cy="3097428"/>
          </a:xfrm>
          <a:prstGeom prst="rect">
            <a:avLst/>
          </a:prstGeom>
          <a:noFill/>
        </p:spPr>
      </p:pic>
      <p:pic>
        <p:nvPicPr>
          <p:cNvPr id="10" name="Picture 4" descr="Aisatsu_Page_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4832" y="3764692"/>
            <a:ext cx="4159006" cy="294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4" descr="L09_Page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612" y="1399600"/>
            <a:ext cx="3871900" cy="2737802"/>
          </a:xfrm>
          <a:prstGeom prst="rect">
            <a:avLst/>
          </a:prstGeom>
          <a:noFill/>
        </p:spPr>
      </p:pic>
      <p:pic>
        <p:nvPicPr>
          <p:cNvPr id="8" name="Picture 4" descr="Aisatsu_Page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862" y="1638350"/>
            <a:ext cx="3534138" cy="2499052"/>
          </a:xfrm>
          <a:prstGeom prst="rect">
            <a:avLst/>
          </a:prstGeom>
          <a:noFill/>
        </p:spPr>
      </p:pic>
      <p:pic>
        <p:nvPicPr>
          <p:cNvPr id="9" name="Picture 4" descr="ques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225" y="5004487"/>
            <a:ext cx="1396633" cy="1701113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1344808" y="3844736"/>
            <a:ext cx="3442031" cy="1482811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           English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    Japanese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1061" y="4155440"/>
            <a:ext cx="702551" cy="7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pic>
        <p:nvPicPr>
          <p:cNvPr id="13" name="Picture 2" descr="C:\Users\tokumasu\Desktop\Nakama1a\illustration-web\ch1\honde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3433" y="4404415"/>
            <a:ext cx="3893367" cy="1846263"/>
          </a:xfrm>
          <a:prstGeom prst="rect">
            <a:avLst/>
          </a:prstGeom>
          <a:noFill/>
        </p:spPr>
      </p:pic>
      <p:pic>
        <p:nvPicPr>
          <p:cNvPr id="18" name="Picture 17" descr="hajimemashi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225" y="1708790"/>
            <a:ext cx="2459934" cy="213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pic>
        <p:nvPicPr>
          <p:cNvPr id="18" name="Picture 17" descr="lis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94" y="1712906"/>
            <a:ext cx="2430963" cy="2487580"/>
          </a:xfrm>
          <a:prstGeom prst="rect">
            <a:avLst/>
          </a:prstGeom>
        </p:spPr>
      </p:pic>
      <p:pic>
        <p:nvPicPr>
          <p:cNvPr id="19" name="Picture 18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58" y="1712905"/>
            <a:ext cx="2706798" cy="2585899"/>
          </a:xfrm>
          <a:prstGeom prst="rect">
            <a:avLst/>
          </a:prstGeom>
        </p:spPr>
      </p:pic>
      <p:pic>
        <p:nvPicPr>
          <p:cNvPr id="20" name="Picture 19" descr="s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56" y="1712906"/>
            <a:ext cx="2849276" cy="2487580"/>
          </a:xfrm>
          <a:prstGeom prst="rect">
            <a:avLst/>
          </a:prstGeom>
        </p:spPr>
      </p:pic>
      <p:pic>
        <p:nvPicPr>
          <p:cNvPr id="21" name="Picture 20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41604"/>
            <a:ext cx="2547052" cy="2406796"/>
          </a:xfrm>
          <a:prstGeom prst="rect">
            <a:avLst/>
          </a:prstGeom>
        </p:spPr>
      </p:pic>
      <p:pic>
        <p:nvPicPr>
          <p:cNvPr id="22" name="Picture 21" descr="wri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899" y="4200486"/>
            <a:ext cx="2379807" cy="23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6460" y="2113005"/>
            <a:ext cx="1985238" cy="1605096"/>
          </a:xfrm>
          <a:noFill/>
          <a:ln/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73237" y="2113005"/>
            <a:ext cx="1903571" cy="1539066"/>
          </a:xfrm>
          <a:noFill/>
          <a:ln/>
        </p:spPr>
      </p:pic>
      <p:pic>
        <p:nvPicPr>
          <p:cNvPr id="17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88952" y="4464859"/>
            <a:ext cx="2010131" cy="2240741"/>
          </a:xfrm>
          <a:noFill/>
          <a:ln/>
        </p:spPr>
      </p:pic>
      <p:pic>
        <p:nvPicPr>
          <p:cNvPr id="18" name="Picture 4" descr="ans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041" y="4056625"/>
            <a:ext cx="1646439" cy="2005178"/>
          </a:xfrm>
          <a:prstGeom prst="rect">
            <a:avLst/>
          </a:prstGeom>
          <a:noFill/>
        </p:spPr>
      </p:pic>
      <p:pic>
        <p:nvPicPr>
          <p:cNvPr id="19" name="Picture 3" descr="hond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05480" y="4572748"/>
            <a:ext cx="1847720" cy="2240741"/>
          </a:xfrm>
          <a:noFill/>
          <a:ln/>
        </p:spPr>
      </p:pic>
      <p:pic>
        <p:nvPicPr>
          <p:cNvPr id="20" name="Picture 4" descr="ans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3400" y="4209025"/>
            <a:ext cx="1646439" cy="2005178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6094990" y="4617259"/>
            <a:ext cx="1680519" cy="312854"/>
          </a:xfrm>
          <a:prstGeom prst="wedgeEllipseCallout">
            <a:avLst>
              <a:gd name="adj1" fmla="val 43275"/>
              <a:gd name="adj2" fmla="val 75435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4872681" y="2777965"/>
            <a:ext cx="1680519" cy="471861"/>
          </a:xfrm>
          <a:prstGeom prst="wedgeEllipseCallout">
            <a:avLst>
              <a:gd name="adj1" fmla="val 55775"/>
              <a:gd name="adj2" fmla="val 726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4414471" y="1663135"/>
            <a:ext cx="1680519" cy="899739"/>
          </a:xfrm>
          <a:prstGeom prst="wedgeEllipseCallout">
            <a:avLst>
              <a:gd name="adj1" fmla="val 60922"/>
              <a:gd name="adj2" fmla="val 6922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329611" y="2777965"/>
            <a:ext cx="1680519" cy="471861"/>
          </a:xfrm>
          <a:prstGeom prst="wedgeEllipseCallout">
            <a:avLst>
              <a:gd name="adj1" fmla="val 55775"/>
              <a:gd name="adj2" fmla="val 726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72994" y="2113005"/>
            <a:ext cx="1680519" cy="471861"/>
          </a:xfrm>
          <a:prstGeom prst="wedgeEllipseCallout">
            <a:avLst>
              <a:gd name="adj1" fmla="val 50628"/>
              <a:gd name="adj2" fmla="val 64874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。。。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6337301" y="5221258"/>
            <a:ext cx="1539508" cy="471861"/>
          </a:xfrm>
          <a:prstGeom prst="wedgeEllipseCallout">
            <a:avLst>
              <a:gd name="adj1" fmla="val -58931"/>
              <a:gd name="adj2" fmla="val 11201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1853513" y="5137727"/>
            <a:ext cx="1680519" cy="471861"/>
          </a:xfrm>
          <a:prstGeom prst="wedgeEllipseCallout">
            <a:avLst>
              <a:gd name="adj1" fmla="val -58931"/>
              <a:gd name="adj2" fmla="val 11201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621179" y="4464859"/>
            <a:ext cx="1680519" cy="312854"/>
          </a:xfrm>
          <a:prstGeom prst="wedgeEllipseCallout">
            <a:avLst>
              <a:gd name="adj1" fmla="val 56510"/>
              <a:gd name="adj2" fmla="val 95183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~~~~~~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611" y="160037"/>
            <a:ext cx="6017740" cy="65614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Countries / States / Cities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アメリカ　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フランス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スペイン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イギリス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カナダ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ドイツ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イタリア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メキシコ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ニュージャージー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ニューヨーク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プリンストン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Campus / Classrooms 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キャンパス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フリストホール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ジョーンズホール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ラボ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コンピュータ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ボールペン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テスト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レポート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ルームメート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クラスメート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Household items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ビデオ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ソファ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テレビ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ベッド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トイレ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シャワー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Town buildings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レストラン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スーパー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デパート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アパート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Beverages and Foods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ジュース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コーヒー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コーラ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ビール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ワイン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ミルク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オレンジ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バナナ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トマト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ピザ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ハンバーガー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ケーキ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Transportation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タクシー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Sports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スポーツ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ジョギング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スキー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スケート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バスケットボール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  <a:p>
            <a:pPr>
              <a:buNone/>
            </a:pP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 </a:t>
            </a:r>
            <a:r>
              <a:rPr lang="en-US" sz="1400" u="sng" dirty="0" smtClean="0">
                <a:latin typeface="ＤＦＰ教科書体W4" pitchFamily="18" charset="-128"/>
                <a:ea typeface="ＤＦＰ教科書体W4" pitchFamily="18" charset="-128"/>
              </a:rPr>
              <a:t>Music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ポップス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ジャズ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クラシック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ロック</a:t>
            </a:r>
            <a:endParaRPr lang="en-US" sz="1400" dirty="0" smtClean="0">
              <a:latin typeface="ＤＦＰ教科書体W4" pitchFamily="18" charset="-128"/>
              <a:ea typeface="ＤＦＰ教科書体W4" pitchFamily="18" charset="-128"/>
            </a:endParaRPr>
          </a:p>
          <a:p>
            <a:pPr>
              <a:buNone/>
            </a:pP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バイオリン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	</a:t>
            </a:r>
            <a:r>
              <a:rPr lang="ja-JP" altLang="en-US" sz="1400" smtClean="0">
                <a:latin typeface="ＤＦＰ教科書体W4" pitchFamily="18" charset="-128"/>
                <a:ea typeface="ＤＦＰ教科書体W4" pitchFamily="18" charset="-128"/>
              </a:rPr>
              <a:t>ピアノ</a:t>
            </a:r>
            <a:r>
              <a:rPr lang="en-US" sz="1400" dirty="0" smtClean="0">
                <a:latin typeface="ＤＦＰ教科書体W4" pitchFamily="18" charset="-128"/>
                <a:ea typeface="ＤＦＰ教科書体W4" pitchFamily="18" charset="-12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カタカナ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281" y="1600200"/>
            <a:ext cx="3954162" cy="5121275"/>
          </a:xfrm>
        </p:spPr>
        <p:txBody>
          <a:bodyPr>
            <a:normAutofit lnSpcReduction="10000"/>
          </a:bodyPr>
          <a:lstStyle/>
          <a:p>
            <a:r>
              <a:rPr lang="ja-JP" altLang="en-US" smtClean="0"/>
              <a:t>ニューヨーク</a:t>
            </a:r>
            <a:endParaRPr lang="en-US" altLang="ja-JP" dirty="0" smtClean="0"/>
          </a:p>
          <a:p>
            <a:r>
              <a:rPr lang="ja-JP" altLang="en-US" smtClean="0"/>
              <a:t>ホノルル</a:t>
            </a:r>
            <a:endParaRPr lang="en-US" altLang="ja-JP" dirty="0" smtClean="0"/>
          </a:p>
          <a:p>
            <a:r>
              <a:rPr lang="ja-JP" altLang="en-US" smtClean="0"/>
              <a:t>シドニー</a:t>
            </a:r>
            <a:endParaRPr lang="en-US" altLang="ja-JP" dirty="0" smtClean="0"/>
          </a:p>
          <a:p>
            <a:r>
              <a:rPr lang="ja-JP" altLang="en-US" smtClean="0"/>
              <a:t>モスクワ</a:t>
            </a:r>
            <a:endParaRPr lang="en-US" altLang="ja-JP" dirty="0" smtClean="0"/>
          </a:p>
          <a:p>
            <a:r>
              <a:rPr lang="ja-JP" altLang="en-US" smtClean="0"/>
              <a:t>バンクーバー</a:t>
            </a:r>
            <a:endParaRPr lang="en-US" altLang="ja-JP" dirty="0" smtClean="0"/>
          </a:p>
          <a:p>
            <a:r>
              <a:rPr lang="ja-JP" altLang="en-US" smtClean="0"/>
              <a:t>ロンドン</a:t>
            </a:r>
            <a:endParaRPr lang="en-US" altLang="ja-JP" dirty="0" smtClean="0"/>
          </a:p>
          <a:p>
            <a:r>
              <a:rPr lang="ja-JP" altLang="en-US" smtClean="0"/>
              <a:t>バンコク</a:t>
            </a:r>
            <a:endParaRPr lang="en-US" altLang="ja-JP" dirty="0" smtClean="0"/>
          </a:p>
          <a:p>
            <a:r>
              <a:rPr lang="ja-JP" altLang="en-US" smtClean="0"/>
              <a:t>デリー</a:t>
            </a:r>
            <a:endParaRPr lang="en-US" altLang="ja-JP" dirty="0" smtClean="0"/>
          </a:p>
          <a:p>
            <a:r>
              <a:rPr lang="ja-JP" altLang="en-US" smtClean="0"/>
              <a:t>カイロ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0714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ぶんぽうのふくしゅう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P59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7915" y="1523619"/>
            <a:ext cx="4856517" cy="51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P60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732" y="1417638"/>
            <a:ext cx="4217241" cy="53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おなまえは　なんですか。</a:t>
            </a:r>
            <a:endParaRPr lang="en-US" altLang="ja-JP" dirty="0" smtClean="0"/>
          </a:p>
          <a:p>
            <a:r>
              <a:rPr lang="ja-JP" altLang="en-US" smtClean="0"/>
              <a:t>せんこうは　なんですか。</a:t>
            </a:r>
            <a:endParaRPr lang="en-US" altLang="ja-JP" dirty="0" smtClean="0"/>
          </a:p>
          <a:p>
            <a:r>
              <a:rPr lang="ja-JP" altLang="en-US" smtClean="0"/>
              <a:t>なんねんせいですか。</a:t>
            </a:r>
            <a:endParaRPr lang="en-US" altLang="ja-JP" dirty="0" smtClean="0"/>
          </a:p>
          <a:p>
            <a:r>
              <a:rPr lang="ja-JP" altLang="en-US" smtClean="0"/>
              <a:t>だいがくは　どこですか。</a:t>
            </a:r>
            <a:endParaRPr lang="en-US" altLang="ja-JP" dirty="0" smtClean="0"/>
          </a:p>
          <a:p>
            <a:r>
              <a:rPr lang="ja-JP" altLang="en-US" smtClean="0"/>
              <a:t>どこから　きましたか。</a:t>
            </a:r>
            <a:endParaRPr lang="en-US" altLang="ja-JP" dirty="0" smtClean="0"/>
          </a:p>
          <a:p>
            <a:r>
              <a:rPr lang="ja-JP" altLang="en-US" smtClean="0"/>
              <a:t>どちらから　いらっしゃいましたか。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413151"/>
            <a:ext cx="276942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カンクン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069534" cy="2183716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13151"/>
            <a:ext cx="292855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ハーバードだいがく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413151"/>
            <a:ext cx="300729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ペキン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400</Words>
  <Application>Microsoft Office PowerPoint</Application>
  <PresentationFormat>On-screen Show (4:3)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Equity</vt:lpstr>
      <vt:lpstr>にほんご JPN101</vt:lpstr>
      <vt:lpstr>カタカナのふくしゅう</vt:lpstr>
      <vt:lpstr>Slide 3</vt:lpstr>
      <vt:lpstr>カタカナ</vt:lpstr>
      <vt:lpstr>ぶんぽうのふくしゅう</vt:lpstr>
      <vt:lpstr>P59 Activity 4</vt:lpstr>
      <vt:lpstr>P60 Activity 5</vt:lpstr>
      <vt:lpstr>ぶんぽう４： Asking for personal information,      using question words</vt:lpstr>
      <vt:lpstr>ぶんぽう４： Asking for personal information,      using question words</vt:lpstr>
      <vt:lpstr>P56 Activity 2</vt:lpstr>
      <vt:lpstr>P57 Activity 3</vt:lpstr>
      <vt:lpstr>ぶんぽう５： Using も to list and describe similarities</vt:lpstr>
      <vt:lpstr>ぶんぽう５： Using も to list and describe similarities</vt:lpstr>
      <vt:lpstr>ぶんぽう５： Using も to list and describe similarities</vt:lpstr>
      <vt:lpstr>P62 Activity 1</vt:lpstr>
      <vt:lpstr>P63 Activity 2</vt:lpstr>
      <vt:lpstr>P63 Activity 3-1</vt:lpstr>
      <vt:lpstr>P64 Activity 3-2</vt:lpstr>
      <vt:lpstr>Ch.1のふくしゅう</vt:lpstr>
      <vt:lpstr>Expressions</vt:lpstr>
      <vt:lpstr>Expressions</vt:lpstr>
      <vt:lpstr>Expressions</vt:lpstr>
      <vt:lpstr>Expressions</vt:lpstr>
      <vt:lpstr>Dictation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201</cp:revision>
  <dcterms:created xsi:type="dcterms:W3CDTF">2009-10-07T12:52:49Z</dcterms:created>
  <dcterms:modified xsi:type="dcterms:W3CDTF">2010-02-01T22:12:54Z</dcterms:modified>
</cp:coreProperties>
</file>