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64"/>
  </p:notesMasterIdLst>
  <p:handoutMasterIdLst>
    <p:handoutMasterId r:id="rId65"/>
  </p:handoutMasterIdLst>
  <p:sldIdLst>
    <p:sldId id="300" r:id="rId6"/>
    <p:sldId id="507" r:id="rId7"/>
    <p:sldId id="544" r:id="rId8"/>
    <p:sldId id="542" r:id="rId9"/>
    <p:sldId id="545" r:id="rId10"/>
    <p:sldId id="546" r:id="rId11"/>
    <p:sldId id="543" r:id="rId12"/>
    <p:sldId id="508" r:id="rId13"/>
    <p:sldId id="526" r:id="rId14"/>
    <p:sldId id="525" r:id="rId15"/>
    <p:sldId id="527" r:id="rId16"/>
    <p:sldId id="528" r:id="rId17"/>
    <p:sldId id="509" r:id="rId18"/>
    <p:sldId id="513" r:id="rId19"/>
    <p:sldId id="515" r:id="rId20"/>
    <p:sldId id="516" r:id="rId21"/>
    <p:sldId id="517" r:id="rId22"/>
    <p:sldId id="518" r:id="rId23"/>
    <p:sldId id="519" r:id="rId24"/>
    <p:sldId id="520" r:id="rId25"/>
    <p:sldId id="514" r:id="rId26"/>
    <p:sldId id="522" r:id="rId27"/>
    <p:sldId id="521" r:id="rId28"/>
    <p:sldId id="523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552" r:id="rId43"/>
    <p:sldId id="524" r:id="rId44"/>
    <p:sldId id="549" r:id="rId45"/>
    <p:sldId id="558" r:id="rId46"/>
    <p:sldId id="547" r:id="rId47"/>
    <p:sldId id="559" r:id="rId48"/>
    <p:sldId id="548" r:id="rId49"/>
    <p:sldId id="560" r:id="rId50"/>
    <p:sldId id="553" r:id="rId51"/>
    <p:sldId id="551" r:id="rId52"/>
    <p:sldId id="554" r:id="rId53"/>
    <p:sldId id="565" r:id="rId54"/>
    <p:sldId id="550" r:id="rId55"/>
    <p:sldId id="555" r:id="rId56"/>
    <p:sldId id="496" r:id="rId57"/>
    <p:sldId id="502" r:id="rId58"/>
    <p:sldId id="562" r:id="rId59"/>
    <p:sldId id="563" r:id="rId60"/>
    <p:sldId id="556" r:id="rId61"/>
    <p:sldId id="557" r:id="rId62"/>
    <p:sldId id="561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13,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う</a:t>
            </a:r>
            <a:r>
              <a:rPr lang="en-US" altLang="ja-JP" dirty="0" smtClean="0"/>
              <a:t>Verbs</a:t>
            </a:r>
            <a:br>
              <a:rPr lang="en-US" altLang="ja-JP" dirty="0" smtClean="0"/>
            </a:br>
            <a:r>
              <a:rPr lang="ja-JP" altLang="en-US" sz="3111" dirty="0" smtClean="0"/>
              <a:t>（ます</a:t>
            </a:r>
            <a:r>
              <a:rPr lang="en-US" altLang="ja-JP" sz="3111" dirty="0" smtClean="0"/>
              <a:t>→</a:t>
            </a:r>
            <a:r>
              <a:rPr lang="ja-JP" altLang="en-US" sz="3111" dirty="0" smtClean="0"/>
              <a:t>ません）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45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あります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いきます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かえります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はいります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よみます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ありません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いきません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31" y="4228021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かえりません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931" y="5013463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はいりません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931" y="577157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よみません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Irregular Verbs</a:t>
            </a:r>
            <a:br>
              <a:rPr lang="en-US" altLang="ja-JP" dirty="0" smtClean="0"/>
            </a:b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2314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きます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します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きません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しません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7422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Affirmative form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0"/>
            <a:ext cx="5009444" cy="500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たんごの　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7422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Negative form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ようび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203906"/>
            <a:ext cx="5009444" cy="50094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889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ja-JP" dirty="0" smtClean="0"/>
              <a:t>Particles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break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59289"/>
            <a:ext cx="2630731" cy="2446139"/>
          </a:xfrm>
          <a:prstGeom prst="rect">
            <a:avLst/>
          </a:prstGeom>
        </p:spPr>
      </p:pic>
      <p:pic>
        <p:nvPicPr>
          <p:cNvPr id="6" name="Picture 5" descr="lu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987" y="2643379"/>
            <a:ext cx="2257942" cy="2157079"/>
          </a:xfrm>
          <a:prstGeom prst="rect">
            <a:avLst/>
          </a:prstGeom>
        </p:spPr>
      </p:pic>
      <p:pic>
        <p:nvPicPr>
          <p:cNvPr id="7" name="Picture 6" descr="di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905" y="2643379"/>
            <a:ext cx="2603450" cy="2262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3264" y="5158661"/>
            <a:ext cx="13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7:00am</a:t>
            </a:r>
            <a:endParaRPr kumimoji="1" lang="ja-JP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74962" y="5158661"/>
            <a:ext cx="13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1:00pm</a:t>
            </a:r>
            <a:endParaRPr kumimoji="1" lang="ja-JP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55200" y="5158661"/>
            <a:ext cx="138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7:00pm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ようび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7911" cy="452596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にちようび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げつようび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かようび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すいようび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もくようび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きんようび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どようび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Octo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462" y="1573133"/>
            <a:ext cx="5596437" cy="514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" name="Picture 10" descr="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27" y="1937971"/>
            <a:ext cx="1963687" cy="1881794"/>
          </a:xfrm>
          <a:prstGeom prst="rect">
            <a:avLst/>
          </a:prstGeom>
        </p:spPr>
      </p:pic>
      <p:pic>
        <p:nvPicPr>
          <p:cNvPr id="12" name="Picture 11" descr="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14" y="1417638"/>
            <a:ext cx="2739127" cy="2578002"/>
          </a:xfrm>
          <a:prstGeom prst="rect">
            <a:avLst/>
          </a:prstGeom>
        </p:spPr>
      </p:pic>
      <p:pic>
        <p:nvPicPr>
          <p:cNvPr id="13" name="Picture 12" descr="dr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91" y="1417638"/>
            <a:ext cx="2842209" cy="2686727"/>
          </a:xfrm>
          <a:prstGeom prst="rect">
            <a:avLst/>
          </a:prstGeom>
        </p:spPr>
      </p:pic>
      <p:pic>
        <p:nvPicPr>
          <p:cNvPr id="14" name="Picture 13" descr="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37" y="3995640"/>
            <a:ext cx="2270353" cy="2145333"/>
          </a:xfrm>
          <a:prstGeom prst="rect">
            <a:avLst/>
          </a:prstGeom>
        </p:spPr>
      </p:pic>
      <p:pic>
        <p:nvPicPr>
          <p:cNvPr id="15" name="Picture 14" descr="show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038" y="4104365"/>
            <a:ext cx="2446531" cy="244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111" dirty="0" smtClean="0"/>
              <a:t>Question?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3" name="Picture 12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194"/>
            <a:ext cx="2842209" cy="268672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99409" y="2878667"/>
            <a:ext cx="5570836" cy="1857022"/>
          </a:xfrm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コーヒー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を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のみます。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コーヒー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を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のみます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なに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を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のみます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に／へ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38" y="1569665"/>
            <a:ext cx="2935477" cy="2501235"/>
          </a:xfrm>
          <a:prstGeom prst="rect">
            <a:avLst/>
          </a:prstGeom>
        </p:spPr>
      </p:pic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7" y="4070900"/>
            <a:ext cx="2935477" cy="2545416"/>
          </a:xfrm>
          <a:prstGeom prst="rect">
            <a:avLst/>
          </a:prstGeom>
        </p:spPr>
      </p:pic>
      <p:pic>
        <p:nvPicPr>
          <p:cNvPr id="7" name="Picture 6" descr="c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486" y="4070900"/>
            <a:ext cx="2791709" cy="2545416"/>
          </a:xfrm>
          <a:prstGeom prst="rect">
            <a:avLst/>
          </a:prstGeom>
        </p:spPr>
      </p:pic>
      <p:pic>
        <p:nvPicPr>
          <p:cNvPr id="8" name="Picture 7" descr="retu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86" y="1592562"/>
            <a:ext cx="2806488" cy="2478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に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111" dirty="0" smtClean="0"/>
              <a:t>Question?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72965" y="4499328"/>
            <a:ext cx="5570836" cy="1857022"/>
          </a:xfrm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がっこう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に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いきます。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がっこう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に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いきます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どこ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に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いきます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99" y="1605959"/>
            <a:ext cx="2935477" cy="254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で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2535001"/>
            <a:ext cx="3114558" cy="2706132"/>
          </a:xfrm>
          <a:prstGeom prst="rect">
            <a:avLst/>
          </a:prstGeom>
        </p:spPr>
      </p:pic>
      <p:pic>
        <p:nvPicPr>
          <p:cNvPr id="6" name="Picture 5" descr="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2535001"/>
            <a:ext cx="2987040" cy="288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で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111" dirty="0" smtClean="0"/>
              <a:t>Question?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68021" y="4499328"/>
            <a:ext cx="7188201" cy="1857022"/>
          </a:xfrm>
          <a:noFill/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うち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あさごはんを　たべます。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うち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あさごはんを　たべます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どこ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あさごはんを　たべます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pic>
        <p:nvPicPr>
          <p:cNvPr id="8" name="Picture 7" descr="break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31" y="1707269"/>
            <a:ext cx="2630731" cy="244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600" dirty="0" smtClean="0"/>
              <a:t>Particles + Verbs</a:t>
            </a:r>
            <a:br>
              <a:rPr lang="en-US" altLang="ja-JP" sz="3600" dirty="0" smtClean="0"/>
            </a:br>
            <a:r>
              <a:rPr lang="en-US" altLang="ja-JP" sz="2800" dirty="0" smtClean="0"/>
              <a:t>(p88-89)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P101 Activity 1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ピクチャ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771121"/>
            <a:ext cx="6662737" cy="3110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P101 Activity 2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ピクチャ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46" y="1668816"/>
            <a:ext cx="7071431" cy="3661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44FF0-9712-4B1E-B9B0-B62E695D71FE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Question words</a:t>
            </a: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685800" y="1981200"/>
            <a:ext cx="7696200" cy="456991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いま　</a:t>
            </a:r>
            <a:r>
              <a:rPr lang="ja-JP" altLang="en-US" sz="2000" smtClean="0">
                <a:solidFill>
                  <a:srgbClr val="FF0000"/>
                </a:solidFill>
                <a:ea typeface="ヒラギノ角ゴ Pro W3" pitchFamily="48" charset="-128"/>
              </a:rPr>
              <a:t>くじ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です。</a:t>
            </a:r>
            <a:endParaRPr kumimoji="0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4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きょうは　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きんようび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です。</a:t>
            </a:r>
            <a:endParaRPr kumimoji="0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まいあさ　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シリアル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を　たべます</a:t>
            </a:r>
            <a:endParaRPr kumimoji="0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まいばん　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アパート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+mn-cs"/>
              </a:rPr>
              <a:t>で　ばんごはんを　たべます。</a:t>
            </a:r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1778000"/>
            <a:ext cx="3124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ja-JP" altLang="en-US" sz="2000"/>
              <a:t>いま　</a:t>
            </a:r>
            <a:r>
              <a:rPr kumimoji="0" lang="ja-JP" altLang="en-US" sz="2000">
                <a:solidFill>
                  <a:srgbClr val="FF0000"/>
                </a:solidFill>
              </a:rPr>
              <a:t>な</a:t>
            </a:r>
            <a:r>
              <a:rPr kumimoji="0" lang="ja-JP" altLang="en-US" sz="2000" smtClean="0">
                <a:solidFill>
                  <a:srgbClr val="FF0000"/>
                </a:solidFill>
              </a:rPr>
              <a:t>んじ</a:t>
            </a:r>
            <a:r>
              <a:rPr kumimoji="0" lang="ja-JP" altLang="en-US" sz="2000" smtClean="0"/>
              <a:t>で</a:t>
            </a:r>
            <a:r>
              <a:rPr kumimoji="0" lang="ja-JP" altLang="en-US" sz="2000"/>
              <a:t>すか。</a:t>
            </a:r>
            <a:endParaRPr kumimoji="0" lang="ja-JP" altLang="en-US" sz="2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40386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ja-JP" altLang="en-US" sz="2000"/>
              <a:t>きょうは　</a:t>
            </a:r>
            <a:r>
              <a:rPr kumimoji="0" lang="ja-JP" altLang="en-US" sz="2000">
                <a:solidFill>
                  <a:srgbClr val="FF0000"/>
                </a:solidFill>
              </a:rPr>
              <a:t>なんよ</a:t>
            </a:r>
            <a:r>
              <a:rPr kumimoji="0" lang="ja-JP" altLang="en-US" sz="2000" smtClean="0">
                <a:solidFill>
                  <a:srgbClr val="FF0000"/>
                </a:solidFill>
              </a:rPr>
              <a:t>うび</a:t>
            </a:r>
            <a:r>
              <a:rPr kumimoji="0" lang="ja-JP" altLang="en-US" sz="2000" smtClean="0"/>
              <a:t>で</a:t>
            </a:r>
            <a:r>
              <a:rPr kumimoji="0" lang="ja-JP" altLang="en-US" sz="2000"/>
              <a:t>すか。</a:t>
            </a:r>
            <a:endParaRPr kumimoji="0" lang="ja-JP" altLang="en-US" sz="280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" y="3908121"/>
            <a:ext cx="4267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ja-JP" altLang="en-US" sz="2000"/>
              <a:t>まいあさ　</a:t>
            </a:r>
            <a:r>
              <a:rPr kumimoji="0" lang="ja-JP" altLang="en-US" sz="2000">
                <a:solidFill>
                  <a:srgbClr val="FF0000"/>
                </a:solidFill>
              </a:rPr>
              <a:t>なにを　</a:t>
            </a:r>
            <a:r>
              <a:rPr kumimoji="0" lang="ja-JP" altLang="en-US" sz="2000"/>
              <a:t>たべますか。</a:t>
            </a:r>
            <a:endParaRPr kumimoji="0" lang="ja-JP" altLang="en-US" sz="28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0" y="4822521"/>
            <a:ext cx="65532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ja-JP" altLang="en-US" sz="2000"/>
              <a:t>まいばん　</a:t>
            </a:r>
            <a:r>
              <a:rPr kumimoji="0" lang="ja-JP" altLang="en-US" sz="2000">
                <a:solidFill>
                  <a:srgbClr val="FF0000"/>
                </a:solidFill>
              </a:rPr>
              <a:t>どこで　</a:t>
            </a:r>
            <a:r>
              <a:rPr kumimoji="0" lang="ja-JP" altLang="en-US" sz="2000"/>
              <a:t>ばんごはんを　たべますか。</a:t>
            </a:r>
            <a:endParaRPr kumimoji="0"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P91 Activity 5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5" y="1833563"/>
            <a:ext cx="7327110" cy="2399770"/>
          </a:xfrm>
          <a:prstGeom prst="rect">
            <a:avLst/>
          </a:prstGeom>
        </p:spPr>
      </p:pic>
      <p:pic>
        <p:nvPicPr>
          <p:cNvPr id="8" name="Picture 7" descr="Octo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285" y="2480909"/>
            <a:ext cx="4212748" cy="387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Q+A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33244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まいあさ、あさごはんを　たべますか。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まいばん、ビールを　のみますか。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まいしゅう　にちようびに　えいがを　みますか。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しゅうまつ　なにを　しますか。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パーティーで　なにを　のみますか。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まいにち、としょかんに　いきますか。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しゅうまつ　どこに　いきますか。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どこで　にほんごの　しゅくだいを　しますか。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どこで　ひるごはんを　たべますか。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r>
              <a:rPr lang="ja-JP" altLang="en-US" sz="2800" dirty="0" smtClean="0">
                <a:latin typeface="ＤＦＰ教科書体W4"/>
                <a:ea typeface="ＤＦＰ教科書体W4"/>
              </a:rPr>
              <a:t>どこで　テレビを　みますか。</a:t>
            </a:r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endParaRPr lang="en-US" altLang="ja-JP" sz="2800" dirty="0" smtClean="0">
              <a:latin typeface="ＤＦＰ教科書体W4"/>
              <a:ea typeface="ＤＦＰ教科書体W4"/>
            </a:endParaRPr>
          </a:p>
          <a:p>
            <a:endParaRPr lang="ja-JP" altLang="en-US" sz="2800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P102 Activity 3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ピクチャ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7" y="1549677"/>
            <a:ext cx="4953000" cy="530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170" name="Picture 2" descr="E:\101 ch3\screen shot\Picture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2" y="1417638"/>
            <a:ext cx="5702301" cy="5041900"/>
          </a:xfrm>
          <a:prstGeom prst="rect">
            <a:avLst/>
          </a:prstGeom>
          <a:noFill/>
        </p:spPr>
      </p:pic>
      <p:pic>
        <p:nvPicPr>
          <p:cNvPr id="3" name="Picture 2" descr="C:\Users\tokumasu\Desktop\Nakama1_2nd\illustration-web\ch3\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360" y="2175892"/>
            <a:ext cx="2186865" cy="20069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194" name="Picture 2" descr="E:\101 ch3\screen shot\Picture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411" y="1605093"/>
            <a:ext cx="50292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8021" y="4716043"/>
            <a:ext cx="7718779" cy="1857022"/>
          </a:xfrm>
          <a:noFill/>
        </p:spPr>
        <p:txBody>
          <a:bodyPr>
            <a:normAutofit fontScale="92500"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じゅぎょうが　あります。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じゅぎょうが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どこ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じゅぎょうが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pic>
        <p:nvPicPr>
          <p:cNvPr id="7" name="Picture 6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48" y="1417638"/>
            <a:ext cx="2997640" cy="27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8021" y="4716043"/>
            <a:ext cx="7718779" cy="1857022"/>
          </a:xfrm>
          <a:noFill/>
        </p:spPr>
        <p:txBody>
          <a:bodyPr>
            <a:normAutofit fontScale="92500"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が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あります。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じゅぎょう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が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フリスト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で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なに</a:t>
            </a:r>
            <a:r>
              <a:rPr lang="ja-JP" altLang="en-US" u="sng" dirty="0" smtClean="0">
                <a:solidFill>
                  <a:srgbClr val="0000FF"/>
                </a:solidFill>
                <a:latin typeface="ＤＦＰ教科書体W4"/>
                <a:ea typeface="ＤＦＰ教科書体W4"/>
              </a:rPr>
              <a:t>が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　あります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か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。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pic>
        <p:nvPicPr>
          <p:cNvPr id="7" name="Picture 6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48" y="1417638"/>
            <a:ext cx="2997640" cy="27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Q+A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どようびに　にほんごの　じゅぎょうが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かようびに　まきのせんせいの　レクチャーが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ja-JP" sz="2400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sz="2400" dirty="0" smtClean="0">
                <a:latin typeface="ＤＦＰ教科書体W4"/>
                <a:ea typeface="ＤＦＰ教科書体W4"/>
              </a:rPr>
              <a:t>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にほんごの　いちねんせいは　まいにち　しゅくだいが</a:t>
            </a:r>
            <a:r>
              <a:rPr lang="en-US" altLang="ja-JP" sz="2400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sz="2400" dirty="0" smtClean="0">
                <a:latin typeface="ＤＦＰ教科書体W4"/>
                <a:ea typeface="ＤＦＰ教科書体W4"/>
              </a:rPr>
              <a:t>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ジョーンズ</a:t>
            </a:r>
            <a:r>
              <a:rPr lang="en-US" altLang="ja-JP" sz="2400" dirty="0" smtClean="0">
                <a:latin typeface="ＤＦＰ教科書体W4"/>
                <a:ea typeface="ＤＦＰ教科書体W4"/>
              </a:rPr>
              <a:t>100</a:t>
            </a:r>
            <a:r>
              <a:rPr lang="ja-JP" altLang="en-US" sz="2400" dirty="0" smtClean="0">
                <a:latin typeface="ＤＦＰ教科書体W4"/>
                <a:ea typeface="ＤＦＰ教科書体W4"/>
              </a:rPr>
              <a:t>で　まきのせんせいの　レクチャーが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400" dirty="0" smtClean="0">
                <a:latin typeface="ＤＦＰ教科書体W4"/>
                <a:ea typeface="ＤＦＰ教科書体W4"/>
              </a:rPr>
              <a:t>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どこで　ランゲージテーブルが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r>
              <a:rPr lang="ja-JP" altLang="en-US" sz="2400" dirty="0" smtClean="0">
                <a:latin typeface="ＤＦＰ教科書体W4"/>
                <a:ea typeface="ＤＦＰ教科書体W4"/>
              </a:rPr>
              <a:t>なんようびに　ランゲージテーブルが　ありますか。</a:t>
            </a: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endParaRPr lang="en-US" altLang="ja-JP" sz="24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endParaRPr lang="en-US" altLang="ja-JP" sz="2400" dirty="0" smtClean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P104 Activity 1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20" y="1510664"/>
            <a:ext cx="4082295" cy="534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P105 Activity 2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 descr="ピ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21" y="1584003"/>
            <a:ext cx="4680098" cy="513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P91 Activity 6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ピ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61" y="1857374"/>
            <a:ext cx="6779840" cy="281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600" dirty="0" smtClean="0"/>
              <a:t>Verbs</a:t>
            </a:r>
            <a:br>
              <a:rPr lang="en-US" altLang="ja-JP" sz="3600" dirty="0" smtClean="0"/>
            </a:br>
            <a:r>
              <a:rPr lang="en-US" altLang="ja-JP" sz="2800" dirty="0" smtClean="0"/>
              <a:t>(p88-89)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る</a:t>
            </a:r>
            <a:r>
              <a:rPr lang="en-US" altLang="ja-JP" dirty="0" smtClean="0"/>
              <a:t>Verbs</a:t>
            </a:r>
            <a:br>
              <a:rPr lang="en-US" altLang="ja-JP" dirty="0" smtClean="0"/>
            </a:br>
            <a:r>
              <a:rPr lang="ja-JP" altLang="ja-JP" sz="3111" dirty="0" smtClean="0"/>
              <a:t>（</a:t>
            </a:r>
            <a:r>
              <a:rPr lang="ja-JP" altLang="en-US" sz="3111" dirty="0" smtClean="0"/>
              <a:t>ます</a:t>
            </a:r>
            <a:r>
              <a:rPr lang="en-US" altLang="ja-JP" sz="3111" dirty="0" smtClean="0"/>
              <a:t>→</a:t>
            </a:r>
            <a:r>
              <a:rPr lang="ja-JP" altLang="en-US" sz="3111" dirty="0" smtClean="0"/>
              <a:t>ません）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45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あびます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おきます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たべます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ねます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みます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あびません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おきません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31" y="4228021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たべません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931" y="5013463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ねません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931" y="577157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みません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3FBAFB6-4E83-47DA-9BD3-97B7F3091F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02AF31-7F35-4491-8838-0840E5D3B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B3A2D19-6853-4C31-A682-76387C147B7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505</Words>
  <Application>Microsoft Office PowerPoint</Application>
  <PresentationFormat>On-screen Show (4:3)</PresentationFormat>
  <Paragraphs>205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Equity</vt:lpstr>
      <vt:lpstr>にほんご JPN101</vt:lpstr>
      <vt:lpstr>たんごの　ふくしゅう</vt:lpstr>
      <vt:lpstr>〜ようび</vt:lpstr>
      <vt:lpstr>〜ようび</vt:lpstr>
      <vt:lpstr>P91 Activity 5</vt:lpstr>
      <vt:lpstr>P91 Activity 6</vt:lpstr>
      <vt:lpstr>Verbs</vt:lpstr>
      <vt:lpstr>Verbs (p88-89)</vt:lpstr>
      <vt:lpstr>るVerbs （ます→ません）</vt:lpstr>
      <vt:lpstr>うVerbs （ます→ません）</vt:lpstr>
      <vt:lpstr>Irregular Verbs </vt:lpstr>
      <vt:lpstr>Affirmative form</vt:lpstr>
      <vt:lpstr>おきます</vt:lpstr>
      <vt:lpstr>ねます</vt:lpstr>
      <vt:lpstr>よみます</vt:lpstr>
      <vt:lpstr>のみます</vt:lpstr>
      <vt:lpstr>みます</vt:lpstr>
      <vt:lpstr>あびます</vt:lpstr>
      <vt:lpstr>はいります</vt:lpstr>
      <vt:lpstr>あります</vt:lpstr>
      <vt:lpstr>べんきょうします</vt:lpstr>
      <vt:lpstr>きます</vt:lpstr>
      <vt:lpstr>いきます</vt:lpstr>
      <vt:lpstr>かえります</vt:lpstr>
      <vt:lpstr>Negative form</vt:lpstr>
      <vt:lpstr>おきません</vt:lpstr>
      <vt:lpstr>ねません</vt:lpstr>
      <vt:lpstr>よみません</vt:lpstr>
      <vt:lpstr>のみません</vt:lpstr>
      <vt:lpstr>みません</vt:lpstr>
      <vt:lpstr>あびません</vt:lpstr>
      <vt:lpstr>はいりません</vt:lpstr>
      <vt:lpstr>ありません</vt:lpstr>
      <vt:lpstr>べんきょうしません</vt:lpstr>
      <vt:lpstr>きません</vt:lpstr>
      <vt:lpstr>いきません</vt:lpstr>
      <vt:lpstr>かえりません</vt:lpstr>
      <vt:lpstr>Particles</vt:lpstr>
      <vt:lpstr>Particle を </vt:lpstr>
      <vt:lpstr>Particle を </vt:lpstr>
      <vt:lpstr>Particle を  Question?</vt:lpstr>
      <vt:lpstr>Particle に／へ </vt:lpstr>
      <vt:lpstr>Particle に  Question?</vt:lpstr>
      <vt:lpstr>Particle で </vt:lpstr>
      <vt:lpstr>Particle で  Question?</vt:lpstr>
      <vt:lpstr>Particles + Verbs (p88-89)</vt:lpstr>
      <vt:lpstr>P101 Activity 1</vt:lpstr>
      <vt:lpstr>P101 Activity 2</vt:lpstr>
      <vt:lpstr>Question words</vt:lpstr>
      <vt:lpstr>Q+A</vt:lpstr>
      <vt:lpstr>P102 Activity 3</vt:lpstr>
      <vt:lpstr>ぶんぽう2：Presenting objects or events using  　　　　　　　～があります</vt:lpstr>
      <vt:lpstr>ぶんぽう2：Presenting objects or events using  　　　　　　　～があります</vt:lpstr>
      <vt:lpstr>ぶんぽう2：Presenting objects or events using  　　　　　　　～があります</vt:lpstr>
      <vt:lpstr>ぶんぽう2：Presenting objects or events using  　　　　　　　～があります</vt:lpstr>
      <vt:lpstr>Q+A</vt:lpstr>
      <vt:lpstr>P104 Activity 1</vt:lpstr>
      <vt:lpstr>P105 Activity 2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190</cp:revision>
  <cp:lastPrinted>2009-10-12T20:51:32Z</cp:lastPrinted>
  <dcterms:created xsi:type="dcterms:W3CDTF">2009-10-12T19:57:09Z</dcterms:created>
  <dcterms:modified xsi:type="dcterms:W3CDTF">2010-02-01T22:13:32Z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