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00" r:id="rId3"/>
    <p:sldId id="477" r:id="rId4"/>
    <p:sldId id="494" r:id="rId5"/>
    <p:sldId id="521" r:id="rId6"/>
    <p:sldId id="497" r:id="rId7"/>
    <p:sldId id="499" r:id="rId8"/>
    <p:sldId id="500" r:id="rId9"/>
    <p:sldId id="495" r:id="rId10"/>
    <p:sldId id="492" r:id="rId11"/>
    <p:sldId id="501" r:id="rId12"/>
    <p:sldId id="502" r:id="rId13"/>
    <p:sldId id="503" r:id="rId14"/>
    <p:sldId id="504" r:id="rId15"/>
    <p:sldId id="505" r:id="rId16"/>
    <p:sldId id="515" r:id="rId17"/>
    <p:sldId id="514" r:id="rId18"/>
    <p:sldId id="506" r:id="rId19"/>
    <p:sldId id="516" r:id="rId20"/>
    <p:sldId id="517" r:id="rId21"/>
    <p:sldId id="518" r:id="rId22"/>
    <p:sldId id="519" r:id="rId23"/>
    <p:sldId id="520" r:id="rId24"/>
    <p:sldId id="513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3\Ch3-dialogue-listening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3\ch3-dialogue.m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3\ch3-dialogue-sub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3\ch3-Listening%20Practice.mov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19, 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P118 </a:t>
            </a:r>
            <a:r>
              <a:rPr lang="ja-JP" altLang="en-US" smtClean="0"/>
              <a:t>ききじょうず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0" name="Picture 2" descr="C:\Users\tokumasu\Desktop\Nakama1_2nd\ch3\Pictur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1974850"/>
            <a:ext cx="6780212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P94 </a:t>
            </a:r>
            <a:r>
              <a:rPr lang="ja-JP" altLang="en-US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「じゅぎょうが　あります」</a:t>
            </a: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876" y="6192838"/>
            <a:ext cx="9525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うえだ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7181" y="6192838"/>
            <a:ext cx="9525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リー</a:t>
            </a:r>
            <a:endParaRPr lang="en-US" dirty="0"/>
          </a:p>
        </p:txBody>
      </p:sp>
      <p:pic>
        <p:nvPicPr>
          <p:cNvPr id="8194" name="Picture 2" descr="C:\Users\tokumasu\Desktop\Nakama1_2nd\ch3\Picture 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310" y="2408517"/>
            <a:ext cx="5934253" cy="371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P94 </a:t>
            </a: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Ch3-dialogue-listen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9647" y="1792111"/>
            <a:ext cx="522111" cy="52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P94 </a:t>
            </a: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h3-dialogu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1605609"/>
            <a:ext cx="7126111" cy="475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P94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3-dialogue-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421" y="1782702"/>
            <a:ext cx="6860471" cy="457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P94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</a:t>
            </a: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77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あ、リーさん、おはよう。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ああ、うえださん。おはよう。いま、あさごはんですか。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ええ、きょうは　はちじに　じゅぎょうが　ありました。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そうですか。たいへんですね。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ええ。で、リーさんは。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ぼくは　としょかんへ　いきます。　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あさは　たいてい　としょかんで　しゅくだいを　します。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そうですか。クラスは？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いちじはんに　にほんごの　じゅぎょうが　あります。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うえださんは？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うえだ：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じゅうじに　れきしの　クラスが　あります。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リー：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そうですか。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574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P116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「は」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tokumasu\Desktop\Nakama1_2nd\ch3\Picture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570" y="747889"/>
            <a:ext cx="4487372" cy="6110111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326400" y="3386667"/>
            <a:ext cx="211666" cy="239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11"/>
          <p:cNvSpPr/>
          <p:nvPr/>
        </p:nvSpPr>
        <p:spPr>
          <a:xfrm>
            <a:off x="3626556" y="2923200"/>
            <a:ext cx="211666" cy="239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4014000" y="4515555"/>
            <a:ext cx="211666" cy="239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>
            <a:off x="3520723" y="4953000"/>
            <a:ext cx="211666" cy="239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val 14"/>
          <p:cNvSpPr/>
          <p:nvPr/>
        </p:nvSpPr>
        <p:spPr>
          <a:xfrm>
            <a:off x="3780000" y="5404555"/>
            <a:ext cx="211666" cy="239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P119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C:\Users\tokumasu\Desktop\Nakama1_2nd\ch3\Picture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1809750"/>
            <a:ext cx="6754812" cy="454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P119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Users\tokumasu\Desktop\Nakama1_2nd\ch3\Picture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1778000"/>
            <a:ext cx="6665912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P120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C:\Users\tokumasu\Desktop\Nakama1_2nd\ch3\Pictur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427" y="1417638"/>
            <a:ext cx="4784293" cy="3582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37078" y="5000096"/>
            <a:ext cx="5953478" cy="175432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Days of the month </a:t>
            </a:r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Nakama</a:t>
            </a:r>
            <a:r>
              <a:rPr kumimoji="1" lang="en-US" altLang="ja-JP" sz="1200" dirty="0" smtClean="0"/>
              <a:t> 1b Ch.12)</a:t>
            </a:r>
          </a:p>
          <a:p>
            <a:r>
              <a:rPr kumimoji="1" lang="ja-JP" altLang="en-US" dirty="0" smtClean="0"/>
              <a:t>１　ついたち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６　むいか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１４　じゅうよっか</a:t>
            </a:r>
            <a:r>
              <a:rPr kumimoji="1" lang="en-US" altLang="ja-JP" dirty="0" smtClean="0"/>
              <a:t>	</a:t>
            </a:r>
          </a:p>
          <a:p>
            <a:r>
              <a:rPr kumimoji="1" lang="ja-JP" altLang="en-US" dirty="0" smtClean="0"/>
              <a:t>２　ふつか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７　なのか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２０　はつか</a:t>
            </a:r>
            <a:endParaRPr kumimoji="1" lang="en-US" altLang="ja-JP" dirty="0" smtClean="0"/>
          </a:p>
          <a:p>
            <a:r>
              <a:rPr kumimoji="1" lang="ja-JP" altLang="ja-JP" dirty="0" smtClean="0"/>
              <a:t>３　</a:t>
            </a:r>
            <a:r>
              <a:rPr kumimoji="1" lang="ja-JP" altLang="en-US" dirty="0" smtClean="0"/>
              <a:t>みっか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８　ようか</a:t>
            </a:r>
            <a:r>
              <a:rPr kumimoji="1" lang="en-US" altLang="ja-JP" dirty="0" smtClean="0"/>
              <a:t>			</a:t>
            </a:r>
            <a:r>
              <a:rPr kumimoji="1" lang="ja-JP" altLang="en-US" dirty="0" smtClean="0"/>
              <a:t>２４　にじゅうよっか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　よっか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９　ここのか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５　いつか</a:t>
            </a:r>
            <a:r>
              <a:rPr kumimoji="1" lang="en-US" altLang="ja-JP" dirty="0" smtClean="0"/>
              <a:t>	　　</a:t>
            </a:r>
            <a:r>
              <a:rPr kumimoji="1" lang="ja-JP" altLang="en-US" dirty="0" smtClean="0"/>
              <a:t>１０　とうか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１０月１９日月曜日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にほんのぶんか</a:t>
            </a:r>
            <a:endParaRPr lang="en-US" altLang="ja-JP" dirty="0" smtClean="0"/>
          </a:p>
          <a:p>
            <a:r>
              <a:rPr lang="ja-JP" altLang="en-US" smtClean="0"/>
              <a:t>ききじょうずはなしじょうず</a:t>
            </a:r>
            <a:endParaRPr lang="en-US" altLang="ja-JP" dirty="0" smtClean="0"/>
          </a:p>
          <a:p>
            <a:r>
              <a:rPr lang="ja-JP" altLang="en-US" smtClean="0"/>
              <a:t>ダイアローグ</a:t>
            </a:r>
            <a:endParaRPr lang="en-US" altLang="ja-JP" dirty="0" smtClean="0"/>
          </a:p>
          <a:p>
            <a:r>
              <a:rPr lang="ja-JP" altLang="en-US" smtClean="0"/>
              <a:t>よむれんしゅう</a:t>
            </a:r>
            <a:endParaRPr lang="en-US" altLang="ja-JP" dirty="0" smtClean="0"/>
          </a:p>
          <a:p>
            <a:r>
              <a:rPr lang="ja-JP" altLang="en-US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P121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 descr="C:\Users\tokumasu\Desktop\Nakama1_2nd\ch3\Picture 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533525"/>
            <a:ext cx="6858357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P121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 descr="C:\Users\tokumasu\Desktop\Nakama1_2nd\ch3\Pic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000" y="1417638"/>
            <a:ext cx="5472112" cy="545184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753556" y="3146778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3845" y="3148366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24678" y="3499556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52512" y="3808412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0000" y="4811889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4478" y="4810301"/>
            <a:ext cx="3276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34000" y="5112000"/>
            <a:ext cx="7848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00000" y="5826301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15068" y="6108523"/>
            <a:ext cx="437444" cy="317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97034" y="6110111"/>
            <a:ext cx="43744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34834" y="6480000"/>
            <a:ext cx="396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76000" y="3888000"/>
            <a:ext cx="396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5509845" y="3925412"/>
            <a:ext cx="414000" cy="234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5004000" y="4878000"/>
            <a:ext cx="414000" cy="23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37"/>
          <p:cNvSpPr/>
          <p:nvPr/>
        </p:nvSpPr>
        <p:spPr>
          <a:xfrm>
            <a:off x="2038512" y="5200367"/>
            <a:ext cx="414000" cy="23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4788000" y="5200367"/>
            <a:ext cx="414000" cy="23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261273" y="4138412"/>
            <a:ext cx="71472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89956" y="5110412"/>
            <a:ext cx="2186044" cy="31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8307" y="5108824"/>
            <a:ext cx="993771" cy="47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84000" y="5432779"/>
            <a:ext cx="140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12454" y="5739167"/>
            <a:ext cx="414000" cy="234000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Rectangle 57"/>
          <p:cNvSpPr/>
          <p:nvPr/>
        </p:nvSpPr>
        <p:spPr>
          <a:xfrm>
            <a:off x="750854" y="3728400"/>
            <a:ext cx="414000" cy="234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457200" y="2088444"/>
            <a:ext cx="468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59"/>
          <p:cNvSpPr/>
          <p:nvPr/>
        </p:nvSpPr>
        <p:spPr>
          <a:xfrm>
            <a:off x="5275844" y="3925412"/>
            <a:ext cx="621189" cy="178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Rectangle 60"/>
          <p:cNvSpPr/>
          <p:nvPr/>
        </p:nvSpPr>
        <p:spPr>
          <a:xfrm>
            <a:off x="2889956" y="4878000"/>
            <a:ext cx="2114044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Rectangle 62"/>
          <p:cNvSpPr/>
          <p:nvPr/>
        </p:nvSpPr>
        <p:spPr>
          <a:xfrm>
            <a:off x="5652000" y="4860000"/>
            <a:ext cx="999045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Rectangle 63"/>
          <p:cNvSpPr/>
          <p:nvPr/>
        </p:nvSpPr>
        <p:spPr>
          <a:xfrm>
            <a:off x="3384000" y="5184000"/>
            <a:ext cx="1404000" cy="2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P121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 descr="C:\Users\tokumasu\Desktop\Nakama1_2nd\ch3\Picture 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1955800"/>
            <a:ext cx="5613400" cy="3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P117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C:\Users\tokumasu\Desktop\Nakama1_2nd\ch3\Picture 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1663700"/>
            <a:ext cx="6716712" cy="4673600"/>
          </a:xfrm>
          <a:prstGeom prst="rect">
            <a:avLst/>
          </a:prstGeom>
          <a:noFill/>
        </p:spPr>
      </p:pic>
      <p:pic>
        <p:nvPicPr>
          <p:cNvPr id="6" name="ch3-Listening Practice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381" y="1760625"/>
            <a:ext cx="655638" cy="65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にほんのぶんか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P96-97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system</a:t>
            </a:r>
          </a:p>
        </p:txBody>
      </p:sp>
      <p:pic>
        <p:nvPicPr>
          <p:cNvPr id="1026" name="Picture 2" descr="C:\Users\tokumasu\Desktop\Nakama1_2nd\ch3\Picture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2235200"/>
            <a:ext cx="3841779" cy="4622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77000" y="6388100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(JASSO, http://www.jasso.go.jp/)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P96-97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Academic calendar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ja-JP" altLang="en-US" sz="2400" dirty="0" smtClean="0"/>
              <a:t>とうきょうだいがく</a:t>
            </a:r>
            <a:endParaRPr lang="en-US" altLang="ja-JP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ja-JP" altLang="en-US" sz="2400" dirty="0" smtClean="0"/>
              <a:t>０４／０１</a:t>
            </a:r>
            <a:r>
              <a:rPr lang="en-US" altLang="ja-JP" sz="2400" dirty="0" smtClean="0"/>
              <a:t>−</a:t>
            </a:r>
            <a:r>
              <a:rPr lang="ja-JP" altLang="en-US" sz="2400" dirty="0" smtClean="0"/>
              <a:t>０９／３１　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はるがっき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１０／０１</a:t>
            </a:r>
            <a:r>
              <a:rPr lang="en-US" altLang="ja-JP" sz="2400" dirty="0" smtClean="0"/>
              <a:t>−</a:t>
            </a:r>
            <a:r>
              <a:rPr lang="ja-JP" altLang="en-US" sz="2400" dirty="0" smtClean="0"/>
              <a:t>０３／３１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ふゆがっき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０７／１１</a:t>
            </a:r>
            <a:r>
              <a:rPr lang="en-US" altLang="ja-JP" sz="2400" dirty="0" smtClean="0"/>
              <a:t>−</a:t>
            </a:r>
            <a:r>
              <a:rPr lang="ja-JP" altLang="en-US" sz="2400" dirty="0" smtClean="0"/>
              <a:t>０９／１０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なつやすみ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１２／２５</a:t>
            </a:r>
            <a:r>
              <a:rPr lang="en-US" altLang="ja-JP" sz="2400" dirty="0" smtClean="0"/>
              <a:t>−</a:t>
            </a:r>
            <a:r>
              <a:rPr lang="ja-JP" altLang="en-US" sz="2400" dirty="0" smtClean="0"/>
              <a:t>０１／０７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ふゆやすみ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5189" y="4318000"/>
            <a:ext cx="433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(The University of Tokyo, </a:t>
            </a:r>
            <a:r>
              <a:rPr lang="en-US" sz="1200" dirty="0" err="1" smtClean="0"/>
              <a:t>http://www.u-tokyo.ac.jp/index_j.html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5189" y="4826000"/>
            <a:ext cx="5953478" cy="175432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Days of the month </a:t>
            </a:r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Nakama</a:t>
            </a:r>
            <a:r>
              <a:rPr kumimoji="1" lang="en-US" altLang="ja-JP" sz="1200" dirty="0" smtClean="0"/>
              <a:t> 1b Ch.12)</a:t>
            </a:r>
          </a:p>
          <a:p>
            <a:r>
              <a:rPr kumimoji="1" lang="ja-JP" altLang="en-US" dirty="0" smtClean="0"/>
              <a:t>１　ついたち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６　むいか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１４　じゅうよっか</a:t>
            </a:r>
            <a:r>
              <a:rPr kumimoji="1" lang="en-US" altLang="ja-JP" dirty="0" smtClean="0"/>
              <a:t>	</a:t>
            </a:r>
          </a:p>
          <a:p>
            <a:r>
              <a:rPr kumimoji="1" lang="ja-JP" altLang="en-US" dirty="0" smtClean="0"/>
              <a:t>２　ふつか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７　なのか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２０　はつか</a:t>
            </a:r>
            <a:endParaRPr kumimoji="1" lang="en-US" altLang="ja-JP" dirty="0" smtClean="0"/>
          </a:p>
          <a:p>
            <a:r>
              <a:rPr kumimoji="1" lang="ja-JP" altLang="ja-JP" dirty="0" smtClean="0"/>
              <a:t>３　</a:t>
            </a:r>
            <a:r>
              <a:rPr kumimoji="1" lang="ja-JP" altLang="en-US" dirty="0" smtClean="0"/>
              <a:t>みっか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８　ようか</a:t>
            </a:r>
            <a:r>
              <a:rPr kumimoji="1" lang="en-US" altLang="ja-JP" dirty="0" smtClean="0"/>
              <a:t>			</a:t>
            </a:r>
            <a:r>
              <a:rPr kumimoji="1" lang="ja-JP" altLang="en-US" dirty="0" smtClean="0"/>
              <a:t>２４　にじゅうよっか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　よっか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９　ここのか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５　いつか</a:t>
            </a:r>
            <a:r>
              <a:rPr kumimoji="1" lang="en-US" altLang="ja-JP" dirty="0" smtClean="0"/>
              <a:t>	　　</a:t>
            </a:r>
            <a:r>
              <a:rPr kumimoji="1" lang="ja-JP" altLang="en-US" dirty="0" smtClean="0"/>
              <a:t>１０　とうか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P96-97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257800"/>
          </a:xfrm>
        </p:spPr>
        <p:txBody>
          <a:bodyPr/>
          <a:lstStyle/>
          <a:p>
            <a:r>
              <a:rPr lang="ja-JP" altLang="en-US" smtClean="0"/>
              <a:t>アルバイト</a:t>
            </a:r>
            <a:endParaRPr lang="en-US" dirty="0" smtClean="0"/>
          </a:p>
        </p:txBody>
      </p:sp>
      <p:pic>
        <p:nvPicPr>
          <p:cNvPr id="4098" name="Picture 2" descr="C:\Users\tokumasu\Desktop\Nakama1_2nd\ch3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451100"/>
            <a:ext cx="7593012" cy="294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900" y="6388100"/>
            <a:ext cx="326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(http://www.onozomi.com/univ_100/index.html)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P96-97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257800"/>
          </a:xfrm>
        </p:spPr>
        <p:txBody>
          <a:bodyPr/>
          <a:lstStyle/>
          <a:p>
            <a:r>
              <a:rPr lang="ja-JP" altLang="en-US" smtClean="0"/>
              <a:t>アルバイト</a:t>
            </a:r>
            <a:endParaRPr lang="en-US" dirty="0" smtClean="0"/>
          </a:p>
        </p:txBody>
      </p:sp>
      <p:pic>
        <p:nvPicPr>
          <p:cNvPr id="5122" name="Picture 2" descr="C:\Users\tokumasu\Desktop\Nakama1_2nd\ch3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688" y="2420339"/>
            <a:ext cx="5700712" cy="3878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900" y="6388100"/>
            <a:ext cx="326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(http://www.onozomi.com/univ_100/index.html)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3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P118 </a:t>
            </a:r>
            <a:r>
              <a:rPr lang="ja-JP" altLang="en-US" smtClean="0"/>
              <a:t>ききじょうず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C:\Users\tokumasu\Desktop\Nakama1_2nd\ch3\Picture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1417638"/>
            <a:ext cx="5588047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324</Words>
  <Application>Microsoft Office PowerPoint</Application>
  <PresentationFormat>On-screen Show (4:3)</PresentationFormat>
  <Paragraphs>88</Paragraphs>
  <Slides>23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Equity</vt:lpstr>
      <vt:lpstr>にほんご JPN101</vt:lpstr>
      <vt:lpstr>１０月１９日月曜日</vt:lpstr>
      <vt:lpstr>にほんのぶんか</vt:lpstr>
      <vt:lpstr>P96-97 にほんのぶんか</vt:lpstr>
      <vt:lpstr>P96-97 にほんのぶんか</vt:lpstr>
      <vt:lpstr>P96-97 にほんのぶんか</vt:lpstr>
      <vt:lpstr>P96-97 にほんのぶんか</vt:lpstr>
      <vt:lpstr>ききじょうずはなしじょうず</vt:lpstr>
      <vt:lpstr>P118 ききじょうず</vt:lpstr>
      <vt:lpstr>P118 ききじょうず</vt:lpstr>
      <vt:lpstr>P94 ダイアローグ</vt:lpstr>
      <vt:lpstr>Slide 12</vt:lpstr>
      <vt:lpstr>Slide 13</vt:lpstr>
      <vt:lpstr>Slide 14</vt:lpstr>
      <vt:lpstr>Slide 15</vt:lpstr>
      <vt:lpstr>Slide 16</vt:lpstr>
      <vt:lpstr>P119 よむれんしゅう</vt:lpstr>
      <vt:lpstr>P119 よむれんしゅう</vt:lpstr>
      <vt:lpstr>P120 よむれんしゅう</vt:lpstr>
      <vt:lpstr>P121 よむれんしゅう</vt:lpstr>
      <vt:lpstr>P121 よむれんしゅう</vt:lpstr>
      <vt:lpstr>P121 よむれんしゅう</vt:lpstr>
      <vt:lpstr>P117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208</cp:revision>
  <dcterms:created xsi:type="dcterms:W3CDTF">2009-10-19T17:45:41Z</dcterms:created>
  <dcterms:modified xsi:type="dcterms:W3CDTF">2010-02-01T22:14:52Z</dcterms:modified>
</cp:coreProperties>
</file>