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2"/>
  </p:notesMasterIdLst>
  <p:handoutMasterIdLst>
    <p:handoutMasterId r:id="rId43"/>
  </p:handoutMasterIdLst>
  <p:sldIdLst>
    <p:sldId id="300" r:id="rId3"/>
    <p:sldId id="614" r:id="rId4"/>
    <p:sldId id="609" r:id="rId5"/>
    <p:sldId id="610" r:id="rId6"/>
    <p:sldId id="611" r:id="rId7"/>
    <p:sldId id="612" r:id="rId8"/>
    <p:sldId id="662" r:id="rId9"/>
    <p:sldId id="618" r:id="rId10"/>
    <p:sldId id="670" r:id="rId11"/>
    <p:sldId id="665" r:id="rId12"/>
    <p:sldId id="664" r:id="rId13"/>
    <p:sldId id="628" r:id="rId14"/>
    <p:sldId id="637" r:id="rId15"/>
    <p:sldId id="653" r:id="rId16"/>
    <p:sldId id="655" r:id="rId17"/>
    <p:sldId id="657" r:id="rId18"/>
    <p:sldId id="639" r:id="rId19"/>
    <p:sldId id="640" r:id="rId20"/>
    <p:sldId id="648" r:id="rId21"/>
    <p:sldId id="645" r:id="rId22"/>
    <p:sldId id="660" r:id="rId23"/>
    <p:sldId id="651" r:id="rId24"/>
    <p:sldId id="656" r:id="rId25"/>
    <p:sldId id="654" r:id="rId26"/>
    <p:sldId id="659" r:id="rId27"/>
    <p:sldId id="644" r:id="rId28"/>
    <p:sldId id="652" r:id="rId29"/>
    <p:sldId id="658" r:id="rId30"/>
    <p:sldId id="680" r:id="rId31"/>
    <p:sldId id="666" r:id="rId32"/>
    <p:sldId id="669" r:id="rId33"/>
    <p:sldId id="671" r:id="rId34"/>
    <p:sldId id="673" r:id="rId35"/>
    <p:sldId id="674" r:id="rId36"/>
    <p:sldId id="675" r:id="rId37"/>
    <p:sldId id="676" r:id="rId38"/>
    <p:sldId id="677" r:id="rId39"/>
    <p:sldId id="679" r:id="rId40"/>
    <p:sldId id="678" r:id="rId4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82951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CC825-7432-4EAD-A08B-A35C3EC326BF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20,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6928" y="3060192"/>
            <a:ext cx="9143999" cy="271881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なんじ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おきますか。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ja-JP" altLang="en-US" sz="2400" err="1" smtClean="0">
                <a:latin typeface="DFPKyoKaSho-W4" pitchFamily="18" charset="-128"/>
                <a:ea typeface="DFPKyoKaSho-W4" pitchFamily="18" charset="-128"/>
              </a:rPr>
              <a:t>ま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にち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がっこ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きますか。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いつ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シャワー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あびますか。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クリスマス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かえりますか。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どこ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ばんごはん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たべますか。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こんばん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err="1" smtClean="0">
                <a:latin typeface="DFPKyoKaSho-W4" pitchFamily="18" charset="-128"/>
                <a:ea typeface="DFPKyoKaSho-W4" pitchFamily="18" charset="-128"/>
              </a:rPr>
              <a:t>としょ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かん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にほんご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    )</a:t>
            </a:r>
            <a:r>
              <a:rPr lang="ja-JP" altLang="en-US" sz="2400" dirty="0" err="1" smtClean="0">
                <a:latin typeface="DFPKyoKaSho-W4" pitchFamily="18" charset="-128"/>
                <a:ea typeface="DFPKyoKaSho-W4" pitchFamily="18" charset="-128"/>
              </a:rPr>
              <a:t>べん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きょうしますか。</a:t>
            </a:r>
            <a:endParaRPr lang="ja-JP" alt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4340" name="Picture 4" descr="oki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28" y="1561324"/>
            <a:ext cx="1656555" cy="1019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5" descr="ku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1258" y="1550523"/>
            <a:ext cx="1331489" cy="1030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51888" y="2244725"/>
            <a:ext cx="86095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ea typeface="ＭＳ Ｐゴシック" charset="-128"/>
              </a:rPr>
              <a:t>School</a:t>
            </a:r>
          </a:p>
        </p:txBody>
      </p:sp>
      <p:pic>
        <p:nvPicPr>
          <p:cNvPr id="14343" name="Picture 7" descr="kae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129" y="1561324"/>
            <a:ext cx="1293262" cy="106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8" descr="sh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2535" y="1561324"/>
            <a:ext cx="1299443" cy="106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9" descr="taberu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991" y="1570161"/>
            <a:ext cx="1408594" cy="1029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872288" y="221456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rgbClr val="FD0F09"/>
                </a:solidFill>
                <a:ea typeface="ＭＳ Ｐゴシック" charset="-128"/>
              </a:rPr>
              <a:t>に</a:t>
            </a:r>
          </a:p>
        </p:txBody>
      </p:sp>
      <p:pic>
        <p:nvPicPr>
          <p:cNvPr id="14357" name="Picture 21" descr="benky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1530041"/>
            <a:ext cx="1299443" cy="105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26670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Verbs &amp; Particles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9167" y="3060192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3483" y="3581924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82535" y="3581924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3121" y="3951256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6701" y="3951256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3658" y="4474464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2747" y="4474464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3121" y="4843796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2747" y="4843796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3483" y="5409675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×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4626" y="5409675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2300" y="5409675"/>
            <a:ext cx="5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02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latin typeface="+mj-lt"/>
              </a:rPr>
              <a:t>Describe your daily activities</a:t>
            </a:r>
            <a:endParaRPr lang="ja-JP" altLang="en-US" dirty="0">
              <a:latin typeface="+mj-lt"/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442998"/>
          <a:ext cx="8429684" cy="563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571636"/>
              </a:tblGrid>
              <a:tr h="41885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smtClean="0"/>
                        <a:t>たなか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わたし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パートナー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294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Eat</a:t>
                      </a:r>
                      <a:r>
                        <a:rPr kumimoji="1" lang="en-US" altLang="ja-JP" sz="2000" baseline="0" dirty="0" smtClean="0"/>
                        <a:t> breakfast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always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2294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Watch a Japanese anime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Not very often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2294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Take a shower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often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03278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Do homework at home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usually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1885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Go</a:t>
                      </a:r>
                      <a:r>
                        <a:rPr kumimoji="1" lang="en-US" altLang="ja-JP" sz="2000" baseline="0" dirty="0" smtClean="0"/>
                        <a:t> to New York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never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32780">
                <a:tc>
                  <a:txBody>
                    <a:bodyPr/>
                    <a:lstStyle/>
                    <a:p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2100" y="1073666"/>
            <a:ext cx="885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shade val="75000"/>
                </a:schemeClr>
              </a:buClr>
              <a:defRPr/>
            </a:pPr>
            <a:r>
              <a:rPr lang="en-US" altLang="ja-JP" dirty="0" smtClean="0"/>
              <a:t>Use 1 frequency adverb, 1 verb, at least 1 noun with an appropriate particle in the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Verbs </a:t>
            </a:r>
            <a:br>
              <a:rPr lang="en-US" dirty="0" smtClean="0"/>
            </a:br>
            <a:r>
              <a:rPr lang="en-US" dirty="0" smtClean="0"/>
              <a:t>Past affirmative / negative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お</a:t>
            </a:r>
            <a:r>
              <a:rPr lang="ja-JP" altLang="en-US" smtClean="0">
                <a:latin typeface="ＤＦＰ教科書体W4"/>
                <a:ea typeface="ＤＦＰ教科書体W4"/>
              </a:rPr>
              <a:t>きました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0" y="358113"/>
            <a:ext cx="5282317" cy="485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みま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58" y="522112"/>
            <a:ext cx="4152242" cy="3923594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はいりま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b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7" y="0"/>
            <a:ext cx="6110579" cy="5206647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べんきょうしま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</a:t>
            </a:r>
            <a:r>
              <a:rPr lang="ja-JP" altLang="en-US" smtClean="0">
                <a:latin typeface="ＤＦＰ教科書体W4"/>
                <a:ea typeface="ＤＦＰ教科書体W4"/>
              </a:rPr>
              <a:t>みました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</a:t>
            </a:r>
            <a:r>
              <a:rPr lang="ja-JP" altLang="en-US" smtClean="0">
                <a:latin typeface="ＤＦＰ教科書体W4"/>
                <a:ea typeface="ＤＦＰ教科書体W4"/>
              </a:rPr>
              <a:t>みました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</a:t>
            </a:r>
            <a:r>
              <a:rPr lang="ja-JP" altLang="en-US" smtClean="0">
                <a:latin typeface="ＤＦＰ教科書体W4"/>
                <a:ea typeface="ＤＦＰ教科書体W4"/>
              </a:rPr>
              <a:t>りました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べんきょう</a:t>
            </a:r>
            <a:r>
              <a:rPr lang="ja-JP" altLang="en-US" smtClean="0">
                <a:latin typeface="ＤＦＰ教科書体W4"/>
                <a:ea typeface="ＤＦＰ教科書体W4"/>
              </a:rPr>
              <a:t>しました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77" y="522111"/>
            <a:ext cx="4994253" cy="44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かえりま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re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29" y="649464"/>
            <a:ext cx="4393971" cy="3880203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よみま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72" y="212538"/>
            <a:ext cx="5313362" cy="5000812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ありま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あびま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h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46" y="203906"/>
            <a:ext cx="5009444" cy="5009444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いきま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6" y="240064"/>
            <a:ext cx="5353781" cy="464238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あ</a:t>
            </a:r>
            <a:r>
              <a:rPr lang="ja-JP" altLang="en-US" smtClean="0">
                <a:latin typeface="ＤＦＰ教科書体W4"/>
                <a:ea typeface="ＤＦＰ教科書体W4"/>
              </a:rPr>
              <a:t>りました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c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0" y="0"/>
            <a:ext cx="5234077" cy="480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のみま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381705"/>
            <a:ext cx="4478867" cy="4233853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335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>
                <a:latin typeface="ＤＦＰ教科書体W4"/>
                <a:ea typeface="ＤＦＰ教科書体W4"/>
              </a:rPr>
              <a:t>きま</a:t>
            </a:r>
            <a:r>
              <a:rPr lang="ja-JP" altLang="en-US" smtClean="0">
                <a:latin typeface="ＤＦＰ教科書体W4"/>
                <a:ea typeface="ＤＦＰ教科書体W4"/>
              </a:rPr>
              <a:t>せんでした</a:t>
            </a:r>
            <a:endParaRPr lang="ja-JP" altLang="en-US" dirty="0">
              <a:latin typeface="ＤＦＰ教科書体W4"/>
              <a:ea typeface="ＤＦＰ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9" y="266170"/>
            <a:ext cx="5425864" cy="494718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748051" y="1183303"/>
            <a:ext cx="4025288" cy="3556002"/>
            <a:chOff x="2748051" y="1183303"/>
            <a:chExt cx="4025288" cy="35560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48051" y="1183303"/>
              <a:ext cx="4025286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2748052" y="1183303"/>
              <a:ext cx="4025287" cy="3556002"/>
            </a:xfrm>
            <a:prstGeom prst="line">
              <a:avLst/>
            </a:prstGeom>
            <a:ln w="63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P115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7586" name="Picture 2" descr="C:\Users\tokumasu\Desktop\Pictur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810" y="1752600"/>
            <a:ext cx="6085212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 descr="9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0864" y="1662978"/>
            <a:ext cx="6425482" cy="4269510"/>
          </a:xfrm>
          <a:noFill/>
          <a:ln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ごぜ</a:t>
            </a:r>
            <a:r>
              <a:rPr kumimoji="1" lang="ja-JP" altLang="en-US" sz="40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ん　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じ　です。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0864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ＡＭ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2800" smtClean="0"/>
              <a:t>せんしゅうの　しゅうまつ　なにを　しましたか。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smtClean="0"/>
              <a:t>こんしゅうの　しゅうまつ　なにを　しますか。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4255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84" y="3683000"/>
            <a:ext cx="4052758" cy="2393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163651"/>
            <a:ext cx="417684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Time expressions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Particles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の、も、に、へ、を、で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One-Minute Speech: Daily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Describe your daily routines. After the speech, your instructor will ask several</a:t>
            </a:r>
          </a:p>
          <a:p>
            <a:pPr>
              <a:buNone/>
            </a:pPr>
            <a:r>
              <a:rPr lang="en-US" sz="2000" dirty="0" smtClean="0"/>
              <a:t>questions.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You are expected to: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 lvl="0"/>
            <a:r>
              <a:rPr lang="en-US" sz="2000" dirty="0" smtClean="0"/>
              <a:t>Describe your daily routines (e.g. what you do, where you go)</a:t>
            </a:r>
          </a:p>
          <a:p>
            <a:pPr lvl="0"/>
            <a:r>
              <a:rPr lang="en-US" sz="2000" dirty="0" smtClean="0"/>
              <a:t>Use particles, verbs, adverbs (e.g. </a:t>
            </a:r>
            <a:r>
              <a:rPr lang="ja-JP" altLang="en-US" sz="2000" smtClean="0"/>
              <a:t>いつも</a:t>
            </a:r>
            <a:r>
              <a:rPr lang="en-US" sz="2000" dirty="0" smtClean="0"/>
              <a:t>,</a:t>
            </a:r>
            <a:r>
              <a:rPr lang="ja-JP" altLang="en-US" sz="2000" smtClean="0"/>
              <a:t>ぜんぜん</a:t>
            </a:r>
            <a:r>
              <a:rPr lang="en-US" sz="2000" dirty="0" smtClean="0"/>
              <a:t>),  time expressions, and days of the week appropriately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413151"/>
            <a:ext cx="276942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カンクン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29435"/>
            <a:ext cx="2069534" cy="2183716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13151"/>
            <a:ext cx="292855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ハーバードだいがく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77758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9524" y="4413151"/>
            <a:ext cx="300729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ペキン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じこしょうかい</a:t>
            </a:r>
            <a:endParaRPr lang="en-US" sz="31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3074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なんねんせいですか。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いちねんせい？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にねんせい？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Asking for personal information, 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4098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せんこうは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れきし？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ぶんがく？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Asking for personal information, 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5122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どこから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きましたか。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ちゅうごく？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にほん？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カリフォルニア？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Asking for personal information, 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6146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1254009" y="2091440"/>
            <a:ext cx="3603326" cy="1183101"/>
          </a:xfrm>
          <a:prstGeom prst="wedgeEllipseCallout">
            <a:avLst>
              <a:gd name="adj1" fmla="val 49171"/>
              <a:gd name="adj2" fmla="val 82809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だいがくは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どこですか。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263978" y="1581665"/>
            <a:ext cx="3707027" cy="149373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とうきょうだいがく？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きょうとだいがく？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わせだだいがく？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531516"/>
            <a:ext cx="2578727" cy="272100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Asking for personal information, 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おなまえは　なんですか。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せんこうは　なんですか。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なんねんせいですか。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だいがくは　どこですか。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どこから　きましたか。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どちらから　いらっしゃいましたか。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Asking for personal information, 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413151"/>
            <a:ext cx="276942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カンクン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29435"/>
            <a:ext cx="2069534" cy="2183716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13151"/>
            <a:ext cx="292855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ハーバードだいがく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77758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9524" y="4413151"/>
            <a:ext cx="300729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ペキン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Asking for personal information, 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Role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You are at a conference and meet an elderly person for the first time. You will greet the person and start talking with him/her (performed by your instructor). </a:t>
            </a:r>
          </a:p>
          <a:p>
            <a:pPr>
              <a:buNone/>
            </a:pPr>
            <a:endParaRPr lang="en-US" sz="2200" dirty="0" smtClean="0"/>
          </a:p>
          <a:p>
            <a:pPr lvl="0"/>
            <a:r>
              <a:rPr lang="en-US" sz="2200" dirty="0" smtClean="0"/>
              <a:t>Stand up and use bow and other gestures appropriately </a:t>
            </a:r>
          </a:p>
          <a:p>
            <a:pPr lvl="0"/>
            <a:r>
              <a:rPr lang="en-US" sz="2200" dirty="0" smtClean="0"/>
              <a:t>Answer several questions asked by your instructor (e.g. Where do you come from?)  </a:t>
            </a:r>
          </a:p>
          <a:p>
            <a:pPr lvl="0"/>
            <a:r>
              <a:rPr lang="en-US" sz="2200" dirty="0" smtClean="0"/>
              <a:t>Ask your instructor </a:t>
            </a:r>
            <a:r>
              <a:rPr lang="en-US" sz="2200" b="1" u="sng" dirty="0" smtClean="0"/>
              <a:t>at least</a:t>
            </a:r>
            <a:r>
              <a:rPr lang="en-US" sz="2200" dirty="0" smtClean="0"/>
              <a:t> two Yes-No questions and two WH-questions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925cloc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5046" y="1263788"/>
            <a:ext cx="6405519" cy="4256579"/>
          </a:xfrm>
          <a:noFill/>
          <a:ln/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ごぜん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　く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じ　にじゅうごふん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698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ＡＭ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1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5568" y="1903365"/>
            <a:ext cx="5847209" cy="3884660"/>
          </a:xfrm>
          <a:noFill/>
          <a:ln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</a:t>
            </a:r>
            <a:r>
              <a:rPr kumimoji="1" lang="ja-JP" altLang="en-US" sz="40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ご　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じ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ゅうじ　ろっぷん　です。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864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ＰＭ</a:t>
            </a:r>
            <a:endParaRPr lang="en-US" sz="32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8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0099" y="1265129"/>
            <a:ext cx="6441580" cy="4281116"/>
          </a:xfrm>
          <a:noFill/>
          <a:ln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40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ごご</a:t>
            </a:r>
            <a:r>
              <a:rPr kumimoji="1" lang="ja-JP" altLang="en-US" sz="4000" b="1" smtClean="0">
                <a:latin typeface="DFPKyoKaSho-W4" pitchFamily="18" charset="-128"/>
                <a:ea typeface="DFPKyoKaSho-W4" pitchFamily="18" charset="-128"/>
              </a:rPr>
              <a:t>　は</a:t>
            </a:r>
            <a:r>
              <a:rPr kumimoji="1" lang="ja-JP" altLang="en-US" sz="4000" b="1">
                <a:latin typeface="DFPKyoKaSho-W4" pitchFamily="18" charset="-128"/>
                <a:ea typeface="DFPKyoKaSho-W4" pitchFamily="18" charset="-128"/>
              </a:rPr>
              <a:t>ちじ　じゅうごふん　です。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なんじ　ですか。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557" y="1662978"/>
            <a:ext cx="15403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/>
              <a:t>ＰＭ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Q+A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いま　なんじですか。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まいあさ　なんじごろおきますか。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にほんごの　クラスに　なんじに　きますか。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ランゲージテーブルは　なんじに　ありますか。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まきのせんせいは　なんじごろ　オフィスに　きますか。</a:t>
            </a:r>
            <a:endParaRPr lang="en-US" sz="28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に：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Specific points in time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Destination / Goal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へ</a:t>
            </a:r>
            <a:r>
              <a:rPr lang="en-US" altLang="ja-JP" sz="2800" dirty="0" smtClean="0">
                <a:solidFill>
                  <a:srgbClr val="FF3300"/>
                </a:solidFill>
                <a:latin typeface="Arial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Direction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を：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Direct object marker</a:t>
            </a:r>
          </a:p>
          <a:p>
            <a:pPr>
              <a:lnSpc>
                <a:spcPct val="90000"/>
              </a:lnSpc>
            </a:pPr>
            <a:r>
              <a:rPr lang="ja-JP" altLang="en-US" sz="2800" smtClean="0">
                <a:solidFill>
                  <a:srgbClr val="FF3300"/>
                </a:solidFill>
                <a:latin typeface="Arial" charset="0"/>
              </a:rPr>
              <a:t>で：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latin typeface="Arial" charset="0"/>
              </a:rPr>
              <a:t>the place of an action</a:t>
            </a:r>
            <a:endParaRPr lang="ja-JP" altLang="en-US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たなかさんの　いちにち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24" y="1614461"/>
            <a:ext cx="4572000" cy="51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880</Words>
  <Application>Microsoft Office PowerPoint</Application>
  <PresentationFormat>On-screen Show (4:3)</PresentationFormat>
  <Paragraphs>200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Equity</vt:lpstr>
      <vt:lpstr>Document</vt:lpstr>
      <vt:lpstr>にほんご JPN101</vt:lpstr>
      <vt:lpstr>ふくしゅう</vt:lpstr>
      <vt:lpstr>なんじ　ですか。</vt:lpstr>
      <vt:lpstr>なんじ　ですか。</vt:lpstr>
      <vt:lpstr>なんじ　ですか。</vt:lpstr>
      <vt:lpstr>なんじ　ですか。</vt:lpstr>
      <vt:lpstr>Q+A</vt:lpstr>
      <vt:lpstr>Particles</vt:lpstr>
      <vt:lpstr>たなかさんの　いちにち</vt:lpstr>
      <vt:lpstr>Slide 10</vt:lpstr>
      <vt:lpstr>Describe your daily activities</vt:lpstr>
      <vt:lpstr>Verbs  Past affirmative / negative form</vt:lpstr>
      <vt:lpstr>おきました</vt:lpstr>
      <vt:lpstr>みませんでした</vt:lpstr>
      <vt:lpstr>はいりませんでした</vt:lpstr>
      <vt:lpstr>べんきょうしませんでした</vt:lpstr>
      <vt:lpstr>よみました</vt:lpstr>
      <vt:lpstr>のみました</vt:lpstr>
      <vt:lpstr>かえりました</vt:lpstr>
      <vt:lpstr>べんきょうしました</vt:lpstr>
      <vt:lpstr>かえりませんでした</vt:lpstr>
      <vt:lpstr>よみませんでした</vt:lpstr>
      <vt:lpstr>ありませんでした</vt:lpstr>
      <vt:lpstr>あびませんでした</vt:lpstr>
      <vt:lpstr>いきませんでした</vt:lpstr>
      <vt:lpstr>ありました</vt:lpstr>
      <vt:lpstr>のみませんでした</vt:lpstr>
      <vt:lpstr>きませんでした</vt:lpstr>
      <vt:lpstr>P115 Activities</vt:lpstr>
      <vt:lpstr>せんしゅうの　しゅうまつ　なにを　しましたか。 こんしゅうの　しゅうまつ　なにを　しますか。</vt:lpstr>
      <vt:lpstr>One-Minute Speech: Daily Routines</vt:lpstr>
      <vt:lpstr>じこしょうかい</vt:lpstr>
      <vt:lpstr>Asking for personal information, using question words</vt:lpstr>
      <vt:lpstr>Asking for personal information, using question words</vt:lpstr>
      <vt:lpstr>Asking for personal information, using question words</vt:lpstr>
      <vt:lpstr>Asking for personal information, using question words</vt:lpstr>
      <vt:lpstr>Asking for personal information, using question words</vt:lpstr>
      <vt:lpstr>Asking for personal information, using question words</vt:lpstr>
      <vt:lpstr>Role Play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264</cp:revision>
  <dcterms:created xsi:type="dcterms:W3CDTF">2009-10-13T17:13:56Z</dcterms:created>
  <dcterms:modified xsi:type="dcterms:W3CDTF">2010-02-01T22:15:10Z</dcterms:modified>
</cp:coreProperties>
</file>