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7"/>
  </p:notesMasterIdLst>
  <p:handoutMasterIdLst>
    <p:handoutMasterId r:id="rId18"/>
  </p:handoutMasterIdLst>
  <p:sldIdLst>
    <p:sldId id="300" r:id="rId3"/>
    <p:sldId id="594" r:id="rId4"/>
    <p:sldId id="711" r:id="rId5"/>
    <p:sldId id="695" r:id="rId6"/>
    <p:sldId id="701" r:id="rId7"/>
    <p:sldId id="708" r:id="rId8"/>
    <p:sldId id="710" r:id="rId9"/>
    <p:sldId id="709" r:id="rId10"/>
    <p:sldId id="691" r:id="rId11"/>
    <p:sldId id="700" r:id="rId12"/>
    <p:sldId id="712" r:id="rId13"/>
    <p:sldId id="699" r:id="rId14"/>
    <p:sldId id="703" r:id="rId15"/>
    <p:sldId id="706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2271" autoAdjust="0"/>
  </p:normalViewPr>
  <p:slideViewPr>
    <p:cSldViewPr snapToGrid="0" snapToObjects="1">
      <p:cViewPr varScale="1">
        <p:scale>
          <a:sx n="62" d="100"/>
          <a:sy n="62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C132B-6D59-4CA5-B269-5A009CD6D36A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Oct. 29, 2009</a:t>
            </a:r>
            <a:endParaRPr lang="en-US" altLang="ja-JP" b="1" dirty="0"/>
          </a:p>
          <a:p>
            <a:r>
              <a:rPr lang="en-US" altLang="ja-JP" b="1" dirty="0" smtClean="0"/>
              <a:t>(Thursday)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0530" y="836160"/>
            <a:ext cx="2976270" cy="26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0530" y="3871333"/>
            <a:ext cx="2646556" cy="264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1873" y="1464152"/>
            <a:ext cx="518290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なつやすみに　なにを　しましたか。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873" y="4672361"/>
            <a:ext cx="518290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あきやすみに　なにを　しますか。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/>
              <a:t>Fill in (  ) with appropriate particles. Do not use </a:t>
            </a:r>
            <a:r>
              <a:rPr lang="ja-JP" altLang="en-US" sz="1800" smtClean="0"/>
              <a:t>は</a:t>
            </a:r>
            <a:r>
              <a:rPr lang="en-US" altLang="ja-JP" sz="1800" dirty="0" smtClean="0"/>
              <a:t>. Put X in the (  ) if it isn’t necessary.</a:t>
            </a:r>
          </a:p>
          <a:p>
            <a:pPr>
              <a:buNone/>
            </a:pPr>
            <a:r>
              <a:rPr lang="en-US" altLang="ja-JP" sz="1800" dirty="0" smtClean="0"/>
              <a:t>Fill in the ___ with appropriate verbs.</a:t>
            </a:r>
          </a:p>
          <a:p>
            <a:pPr>
              <a:buNone/>
            </a:pP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１）きっさてん（　　　）アイスクリーム（　　　）＿＿＿＿＿＿＿＿。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２）まいあさ（　　　）オレンジジュース（　　　）＿＿＿＿＿＿＿＿。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３）ホワイトハウス（　　　）オバマさん（　　　）＿＿＿＿＿＿＿＿。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４）きのう（　　　）ばん　シャワー（　　　）＿＿＿＿＿＿＿＿。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５）ジョーンズ（　　　）まきの先生（　　　）じゅぎょう（　　　）＿＿＿＿＿＿＿＿。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６）しゅうまつ（　　　）よく　ニューヨーク（　　　）＿＿＿＿＿＿＿＿。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７）ときどき（　　　）スターバックス（　　　）ほん（　　　）＿＿＿＿＿＿＿＿。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８）きのう、はちじ（　　　）学校（　　　）＿＿＿＿＿＿＿＿。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９）にほん（　　　）とうきょうから＿＿＿＿＿＿＿＿。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１０）ジョーンズ（　　　）まきの先生（　　　）オフィス（　　　）＿＿＿＿＿＿＿＿。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１１）としょかん（　　　）あまり　べんきょう＿＿＿＿＿＿＿＿。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１２）このへん（　　　）ゆうびんきょく（　　　）＿＿＿＿＿＿＿＿か。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１３）先しゅう（　　　）ぜんぜん　しゅくだい（　　　）＿＿＿＿＿＿＿＿。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１４）あれは　だれ（　　　）かばんですか。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１５）うえださんは、いちねんせいです。リーさん（　　　）いちねんせいです。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sz="16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Particles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64030" y="242316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40530" y="242316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2050" y="2423160"/>
            <a:ext cx="1581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たべます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35430" y="2730937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Ｘ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0530" y="2730937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72050" y="2730937"/>
            <a:ext cx="129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のみます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21230" y="303871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0530" y="303871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72050" y="3038714"/>
            <a:ext cx="129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います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83330" y="319260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6830" y="319260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3450" y="3192602"/>
            <a:ext cx="129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あびました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64030" y="350037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83330" y="350037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6440" y="350037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2270" y="3500379"/>
            <a:ext cx="155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あります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64030" y="380815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Ｘ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43450" y="380815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7840" y="3808156"/>
            <a:ext cx="1531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いきます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35430" y="411593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Ｘ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11930" y="411593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49240" y="411593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63640" y="4115933"/>
            <a:ext cx="177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よみます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54730" y="4577598"/>
            <a:ext cx="118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きました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21230" y="426982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54730" y="426982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69130" y="4269821"/>
            <a:ext cx="110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いきました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06830" y="457759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92630" y="4885375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11930" y="4885375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06440" y="4885375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52260" y="4885375"/>
            <a:ext cx="1634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あります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92630" y="519315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43450" y="5193151"/>
            <a:ext cx="1520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しません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64030" y="534704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40530" y="534704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20640" y="534704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あります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64030" y="5654817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Ｘ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43450" y="5654817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37835" y="5654817"/>
            <a:ext cx="222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ありませんでした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06930" y="596259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972050" y="620246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</a:t>
            </a:r>
            <a:endParaRPr lang="en-US" sz="1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47" grpId="0"/>
      <p:bldP spid="48" grpId="0"/>
      <p:bldP spid="49" grpId="0"/>
      <p:bldP spid="50" grpId="0"/>
      <p:bldP spid="55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Question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なに／なん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どこ／どちら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だれ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いつ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どんな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4195"/>
            <a:ext cx="9144000" cy="9478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You are looking for a bank. Approach a passerby and ask if there is a bank in the neighborhood.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0032" y="2732049"/>
            <a:ext cx="1536192" cy="412595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bank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36224" y="5631366"/>
            <a:ext cx="1444752" cy="122663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Tokyo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hotel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80976" y="4583151"/>
            <a:ext cx="2149307" cy="22748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library</a:t>
            </a:r>
            <a:endParaRPr lang="en-US" sz="2000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0283" y="3579541"/>
            <a:ext cx="2260505" cy="327846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/>
              <a:t>うい</a:t>
            </a:r>
            <a:r>
              <a:rPr lang="en-US" altLang="ja-JP" sz="2000" dirty="0" smtClean="0">
                <a:solidFill>
                  <a:schemeClr val="tx1"/>
                </a:solidFill>
              </a:rPr>
              <a:t>hospital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590789" y="4036741"/>
            <a:ext cx="839533" cy="282126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post office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8937901" y="497629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mtClean="0">
                <a:solidFill>
                  <a:prstClr val="white"/>
                </a:solidFill>
              </a:rPr>
              <a:t>い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ロールプレイ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ja-JP" sz="1800" dirty="0" smtClean="0">
                <a:latin typeface="+mj-lt"/>
                <a:ea typeface="DFPKyoKaSho-W4" pitchFamily="18" charset="-128"/>
              </a:rPr>
              <a:t>Imaging that you, Smith, are on your college campus and you run into your friend Ms. Suzuki around </a:t>
            </a:r>
          </a:p>
          <a:p>
            <a:pPr>
              <a:buNone/>
            </a:pPr>
            <a:r>
              <a:rPr lang="en-US" altLang="ja-JP" sz="1800" dirty="0" smtClean="0">
                <a:latin typeface="+mj-lt"/>
                <a:ea typeface="DFPKyoKaSho-W4" pitchFamily="18" charset="-128"/>
              </a:rPr>
              <a:t>lunch time. Listen to what Ms. Suzuki says to you. Then write it down and add your replies.</a:t>
            </a:r>
            <a:endParaRPr lang="en-US" altLang="ja-JP" sz="1900" dirty="0" smtClean="0">
              <a:latin typeface="+mj-lt"/>
              <a:ea typeface="DFPKyoKaSho-W4" pitchFamily="18" charset="-128"/>
            </a:endParaRPr>
          </a:p>
          <a:p>
            <a:pPr>
              <a:buNone/>
            </a:pP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すずき：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すずき：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	</a:t>
            </a: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すずき：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すずき：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すずき：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Dict</a:t>
            </a:r>
            <a:r>
              <a:rPr lang="en-US" dirty="0" smtClean="0"/>
              <a:t>-a-Conversation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61170" y="2587083"/>
            <a:ext cx="633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スミスさん、こんにちは。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1170" y="3589351"/>
            <a:ext cx="633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うちへ　かえります。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1170" y="4393580"/>
            <a:ext cx="633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ええ、あさ　じゅぎょうが　ありました。スミスさんは？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1170" y="5241073"/>
            <a:ext cx="633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そうですか。なんじに　ありますか。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1170" y="6171684"/>
            <a:ext cx="633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そうですか。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1170" y="3108815"/>
            <a:ext cx="633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すずきさん、こんにちは。いま　なにを　しますか。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1170" y="3958683"/>
            <a:ext cx="633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そうですか。じゅぎょうが　ありましたか。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1170" y="4871741"/>
            <a:ext cx="633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きょう　にほんごの　じゅぎょうが　あります。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1170" y="5610405"/>
            <a:ext cx="633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ごご　さんじに　あります。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ふくしゅう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Phonetic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おおきい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のみます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にちようび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あそこ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64343" y="2264229"/>
            <a:ext cx="7402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64343" y="2844800"/>
            <a:ext cx="7402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64343" y="3439886"/>
            <a:ext cx="7402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64343" y="1600200"/>
            <a:ext cx="7402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212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学校、大学、学生、大学生、先生、先しゅう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アリスさんは、プリンストン大学の　学生です。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プリンストン大学は　あまり大きくありません。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アリスさんの　おとうとも　大学生です。ボストンの　学校です。アリスさんは、先しゅうのにちようびに　ボストンに　いきました。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アリスさんの　おとうさんは、コロンビア大学の　先生です。コロンビア大学は　とても　大きい大学です。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Adjectives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2527" y="1756596"/>
            <a:ext cx="1884556" cy="1416173"/>
          </a:xfrm>
          <a:noFill/>
          <a:ln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87083" y="1756596"/>
            <a:ext cx="2064023" cy="1619490"/>
          </a:xfrm>
          <a:prstGeom prst="rect">
            <a:avLst/>
          </a:prstGeom>
          <a:noFill/>
          <a:ln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7187" y="1460936"/>
            <a:ext cx="2215662" cy="2115568"/>
          </a:xfrm>
          <a:prstGeom prst="rect">
            <a:avLst/>
          </a:prstGeom>
          <a:noFill/>
          <a:ln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62849" y="1622781"/>
            <a:ext cx="1453376" cy="1753305"/>
          </a:xfrm>
          <a:prstGeom prst="rect">
            <a:avLst/>
          </a:prstGeom>
          <a:noFill/>
          <a:ln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7200" y="3579696"/>
            <a:ext cx="1378043" cy="2776654"/>
          </a:xfrm>
          <a:prstGeom prst="rect">
            <a:avLst/>
          </a:prstGeom>
          <a:noFill/>
          <a:ln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4131" y="4396014"/>
            <a:ext cx="2160308" cy="1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014439" y="4341859"/>
            <a:ext cx="2129883" cy="1391450"/>
          </a:xfrm>
          <a:prstGeom prst="rect">
            <a:avLst/>
          </a:prstGeom>
          <a:noFill/>
          <a:ln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244683" y="4341859"/>
            <a:ext cx="2442117" cy="161170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ボストンは、＿＿＿＿＿。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にほんは、＿＿＿＿＿。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カフェビビアンは、＿＿＿＿＿。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ファイヤーストーンは、＿＿＿＿＿。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フォーブスは、＿＿＿＿＿。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バーンズ・アンド・ノーブルは、＿＿＿＿＿。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ペンステーションは、＿＿＿＿＿。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「なかま」は、＿＿＿＿＿。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Adjective + Noun</a:t>
            </a:r>
            <a:r>
              <a:rPr lang="ja-JP" altLang="en-US" smtClean="0"/>
              <a:t>です。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FC63-A171-49EC-AF93-9E3DF580351E}" type="slidenum">
              <a:rPr lang="en-US" altLang="ja-JP"/>
              <a:pPr/>
              <a:t>7</a:t>
            </a:fld>
            <a:endParaRPr lang="en-US" altLang="ja-JP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/>
          <a:srcRect l="21791" t="26933" r="23193" b="28694"/>
          <a:stretch>
            <a:fillRect/>
          </a:stretch>
        </p:blipFill>
        <p:spPr bwMode="auto">
          <a:xfrm>
            <a:off x="685800" y="1813372"/>
            <a:ext cx="2971800" cy="172402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/>
          <a:srcRect l="21791" t="26933" r="23193" b="28694"/>
          <a:stretch>
            <a:fillRect/>
          </a:stretch>
        </p:blipFill>
        <p:spPr bwMode="auto">
          <a:xfrm>
            <a:off x="3657600" y="2209800"/>
            <a:ext cx="2286000" cy="1325563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3"/>
          <a:srcRect l="21791" t="26933" r="23193" b="28694"/>
          <a:stretch>
            <a:fillRect/>
          </a:stretch>
        </p:blipFill>
        <p:spPr bwMode="auto">
          <a:xfrm>
            <a:off x="5943600" y="2476947"/>
            <a:ext cx="1828800" cy="106045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3"/>
          <a:srcRect l="21791" t="26933" r="23193" b="28694"/>
          <a:stretch>
            <a:fillRect/>
          </a:stretch>
        </p:blipFill>
        <p:spPr bwMode="auto">
          <a:xfrm>
            <a:off x="7772400" y="2835275"/>
            <a:ext cx="1206500" cy="700088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685800" y="1371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20C"/>
                </a:solidFill>
                <a:ea typeface="ＭＳ Ｐゴシック" pitchFamily="48" charset="-128"/>
              </a:rPr>
              <a:t>A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3657600" y="1752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20C"/>
                </a:solidFill>
                <a:ea typeface="ＭＳ Ｐゴシック" pitchFamily="48" charset="-128"/>
              </a:rPr>
              <a:t>B</a:t>
            </a:r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5943600" y="1981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20C"/>
                </a:solidFill>
                <a:ea typeface="ＭＳ Ｐゴシック" pitchFamily="48" charset="-128"/>
              </a:rPr>
              <a:t>C</a:t>
            </a:r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7772400" y="2362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20C"/>
                </a:solidFill>
                <a:ea typeface="ＭＳ Ｐゴシック" pitchFamily="48" charset="-128"/>
              </a:rPr>
              <a:t>D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とても</a:t>
            </a:r>
            <a:r>
              <a:rPr lang="en-US" altLang="ja-JP" dirty="0" smtClean="0"/>
              <a:t> (very) / </a:t>
            </a:r>
            <a:r>
              <a:rPr lang="ja-JP" altLang="en-US" smtClean="0"/>
              <a:t>あまり </a:t>
            </a:r>
            <a:r>
              <a:rPr lang="en-US" altLang="ja-JP" dirty="0" smtClean="0"/>
              <a:t>(not very)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85800" y="3902925"/>
            <a:ext cx="8229600" cy="2453425"/>
          </a:xfrm>
        </p:spPr>
        <p:txBody>
          <a:bodyPr>
            <a:normAutofit lnSpcReduction="10000"/>
          </a:bodyPr>
          <a:lstStyle/>
          <a:p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A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さんのうちは　</a:t>
            </a:r>
            <a:r>
              <a:rPr lang="ja-JP" altLang="en-US" sz="2800" smtClean="0">
                <a:solidFill>
                  <a:srgbClr val="FF020C"/>
                </a:solidFill>
                <a:latin typeface="DFPKyoKaSho-W4" pitchFamily="18" charset="-128"/>
                <a:ea typeface="DFPKyoKaSho-W4" pitchFamily="18" charset="-128"/>
              </a:rPr>
              <a:t>とても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おおきいです。</a:t>
            </a:r>
          </a:p>
          <a:p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B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さんのうちは　おおきいです。</a:t>
            </a:r>
          </a:p>
          <a:p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C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さんのうちは　</a:t>
            </a:r>
            <a:r>
              <a:rPr lang="ja-JP" altLang="en-US" sz="2800" smtClean="0">
                <a:solidFill>
                  <a:srgbClr val="FF020C"/>
                </a:solidFill>
                <a:latin typeface="DFPKyoKaSho-W4" pitchFamily="18" charset="-128"/>
                <a:ea typeface="DFPKyoKaSho-W4" pitchFamily="18" charset="-128"/>
              </a:rPr>
              <a:t>あまり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おおきく</a:t>
            </a:r>
            <a:r>
              <a:rPr lang="ja-JP" altLang="en-US" sz="2800" smtClean="0">
                <a:solidFill>
                  <a:srgbClr val="FF020C"/>
                </a:solidFill>
                <a:latin typeface="DFPKyoKaSho-W4" pitchFamily="18" charset="-128"/>
                <a:ea typeface="DFPKyoKaSho-W4" pitchFamily="18" charset="-128"/>
              </a:rPr>
              <a:t>ありません／ないです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。</a:t>
            </a:r>
          </a:p>
          <a:p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D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さんのうちは　おおきくありません。</a:t>
            </a:r>
            <a:endParaRPr lang="ja-JP" altLang="en-US" sz="280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とても／あまり </a:t>
            </a:r>
            <a:r>
              <a:rPr lang="en-US" altLang="ja-JP" dirty="0" smtClean="0"/>
              <a:t>+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ウィンドウズ７は、＿＿＿＿＿。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ヴィスタは、＿＿＿＿＿。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シャネルのかばんは、＿＿＿＿＿。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バナナリパブリックのかばんは、＿＿＿＿＿。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シアーズタワーは、＿＿＿＿＿。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プリンストンジャンクションえきは、＿＿＿＿＿。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ハーバード大学は、＿＿＿＿＿。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セントラルパークは、＿＿＿＿＿。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E:\101 ch3\screen shot\Picture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3852545" cy="5440362"/>
          </a:xfrm>
          <a:prstGeom prst="rect">
            <a:avLst/>
          </a:prstGeom>
          <a:noFill/>
        </p:spPr>
      </p:pic>
      <p:pic>
        <p:nvPicPr>
          <p:cNvPr id="6" name="Picture 3" descr="E:\101 ch3\screen shot\Picture 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4042" y="1417638"/>
            <a:ext cx="4052758" cy="239395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Verbs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596</Words>
  <Application>Microsoft Office PowerPoint</Application>
  <PresentationFormat>On-screen Show (4:3)</PresentationFormat>
  <Paragraphs>159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Equity</vt:lpstr>
      <vt:lpstr>にほんご JPN101</vt:lpstr>
      <vt:lpstr>ふくしゅう</vt:lpstr>
      <vt:lpstr>Phonetic rules</vt:lpstr>
      <vt:lpstr>かんじ</vt:lpstr>
      <vt:lpstr>Adjectives</vt:lpstr>
      <vt:lpstr>Adjective + Nounです。</vt:lpstr>
      <vt:lpstr>とても (very) / あまり (not very)</vt:lpstr>
      <vt:lpstr>とても／あまり + Adjectives</vt:lpstr>
      <vt:lpstr>Verbs</vt:lpstr>
      <vt:lpstr>Slide 10</vt:lpstr>
      <vt:lpstr>Particles</vt:lpstr>
      <vt:lpstr>Question words</vt:lpstr>
      <vt:lpstr>ロールプレイ</vt:lpstr>
      <vt:lpstr>Dict-a-Conversation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287</cp:revision>
  <dcterms:created xsi:type="dcterms:W3CDTF">2009-10-13T17:13:56Z</dcterms:created>
  <dcterms:modified xsi:type="dcterms:W3CDTF">2010-02-01T22:17:33Z</dcterms:modified>
</cp:coreProperties>
</file>