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6"/>
  </p:notesMasterIdLst>
  <p:handoutMasterIdLst>
    <p:handoutMasterId r:id="rId37"/>
  </p:handoutMasterIdLst>
  <p:sldIdLst>
    <p:sldId id="300" r:id="rId3"/>
    <p:sldId id="477" r:id="rId4"/>
    <p:sldId id="507" r:id="rId5"/>
    <p:sldId id="528" r:id="rId6"/>
    <p:sldId id="565" r:id="rId7"/>
    <p:sldId id="566" r:id="rId8"/>
    <p:sldId id="570" r:id="rId9"/>
    <p:sldId id="569" r:id="rId10"/>
    <p:sldId id="571" r:id="rId11"/>
    <p:sldId id="568" r:id="rId12"/>
    <p:sldId id="572" r:id="rId13"/>
    <p:sldId id="575" r:id="rId14"/>
    <p:sldId id="574" r:id="rId15"/>
    <p:sldId id="573" r:id="rId16"/>
    <p:sldId id="576" r:id="rId17"/>
    <p:sldId id="577" r:id="rId18"/>
    <p:sldId id="579" r:id="rId19"/>
    <p:sldId id="578" r:id="rId20"/>
    <p:sldId id="580" r:id="rId21"/>
    <p:sldId id="527" r:id="rId22"/>
    <p:sldId id="545" r:id="rId23"/>
    <p:sldId id="581" r:id="rId24"/>
    <p:sldId id="553" r:id="rId25"/>
    <p:sldId id="552" r:id="rId26"/>
    <p:sldId id="554" r:id="rId27"/>
    <p:sldId id="555" r:id="rId28"/>
    <p:sldId id="556" r:id="rId29"/>
    <p:sldId id="557" r:id="rId30"/>
    <p:sldId id="582" r:id="rId31"/>
    <p:sldId id="585" r:id="rId32"/>
    <p:sldId id="583" r:id="rId33"/>
    <p:sldId id="586" r:id="rId34"/>
    <p:sldId id="584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35E04-3999-43B5-B6C3-3013DA4FEC34}" type="slidenum">
              <a:rPr lang="en-US" altLang="ja-JP"/>
              <a:pPr/>
              <a:t>21</a:t>
            </a:fld>
            <a:endParaRPr lang="en-US" altLang="ja-JP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35E04-3999-43B5-B6C3-3013DA4FEC34}" type="slidenum">
              <a:rPr lang="en-US" altLang="ja-JP"/>
              <a:pPr/>
              <a:t>22</a:t>
            </a:fld>
            <a:endParaRPr lang="en-US" altLang="ja-JP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yamac.m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kawac.m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tac.m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hitoc.m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uec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nakac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shitac.m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chiisaic.m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hic.m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5\honc.m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Nov. 11, 2009</a:t>
            </a:r>
            <a:endParaRPr lang="en-US" altLang="ja-JP" b="1" dirty="0"/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4100" name="Picture 4" descr="E:\101 ch5\Picture 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4428"/>
            <a:ext cx="7659666" cy="523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7171" name="Picture 3" descr="E:\101 ch5\Picture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8909"/>
            <a:ext cx="83439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8195" name="Picture 3" descr="E:\101 ch5\Picture 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4950"/>
            <a:ext cx="702945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9219" name="Picture 3" descr="E:\101 ch5\Picture 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4767"/>
            <a:ext cx="7629525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10243" name="Picture 3" descr="E:\101 ch5\Picture 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8494"/>
            <a:ext cx="77152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11267" name="Picture 3" descr="E:\101 ch5\Picture 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6671"/>
            <a:ext cx="7600951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12292" name="Picture 4" descr="E:\101 ch5\Picture 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9392"/>
            <a:ext cx="7772401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13315" name="Picture 3" descr="E:\101 ch5\Picture 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6888"/>
            <a:ext cx="7848601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14339" name="Picture 3" descr="E:\101 ch5\Picture 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8249"/>
            <a:ext cx="803910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4000" dirty="0" smtClean="0"/>
              <a:t>Interrogative Expressions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800" dirty="0" smtClean="0"/>
              <a:t>(p198)</a:t>
            </a:r>
            <a:endParaRPr lang="ja-JP" altLang="en-US" sz="2800" dirty="0"/>
          </a:p>
        </p:txBody>
      </p:sp>
      <p:pic>
        <p:nvPicPr>
          <p:cNvPr id="15362" name="Picture 2" descr="E:\101 ch5\Picture 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07" y="1438470"/>
            <a:ext cx="4890763" cy="5283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１１月１１日</a:t>
            </a:r>
            <a:r>
              <a:rPr lang="ja-JP" altLang="en-US" dirty="0" smtClean="0"/>
              <a:t>水</a:t>
            </a:r>
            <a:r>
              <a:rPr lang="ja-JP" altLang="en-US" smtClean="0"/>
              <a:t>曜</a:t>
            </a:r>
            <a:r>
              <a:rPr lang="ja-JP" altLang="en-US" dirty="0" smtClean="0"/>
              <a:t>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" y="1600200"/>
            <a:ext cx="8960556" cy="352785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ぶんぽう３（</a:t>
            </a:r>
            <a:r>
              <a:rPr lang="en-US" altLang="ja-JP" dirty="0" smtClean="0"/>
              <a:t>Pronoun </a:t>
            </a:r>
            <a:r>
              <a:rPr lang="ja-JP" altLang="en-US" dirty="0" smtClean="0"/>
              <a:t>の）</a:t>
            </a:r>
            <a:endParaRPr lang="en-US" altLang="ja-JP" dirty="0" smtClean="0"/>
          </a:p>
          <a:p>
            <a:r>
              <a:rPr lang="ja-JP" altLang="en-US" dirty="0" smtClean="0"/>
              <a:t>ぶんぽう４（</a:t>
            </a:r>
            <a:r>
              <a:rPr lang="en-US" altLang="ja-JP" dirty="0" smtClean="0"/>
              <a:t>Particles </a:t>
            </a:r>
            <a:r>
              <a:rPr lang="ja-JP" altLang="en-US" dirty="0" smtClean="0"/>
              <a:t>から、まで、で）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	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Suffix </a:t>
            </a:r>
            <a:r>
              <a:rPr lang="ja-JP" altLang="en-US" dirty="0" smtClean="0"/>
              <a:t>ぐらい／くらい）</a:t>
            </a:r>
            <a:endParaRPr lang="en-US" altLang="ja-JP" dirty="0" smtClean="0"/>
          </a:p>
          <a:p>
            <a:r>
              <a:rPr lang="ja-JP" altLang="en-US" dirty="0" smtClean="0"/>
              <a:t>ぶんぽう５（</a:t>
            </a:r>
            <a:r>
              <a:rPr lang="en-US" altLang="ja-JP" dirty="0" smtClean="0"/>
              <a:t>Particle </a:t>
            </a:r>
            <a:r>
              <a:rPr lang="ja-JP" altLang="en-US" dirty="0" smtClean="0"/>
              <a:t>も、は、が）</a:t>
            </a:r>
            <a:endParaRPr lang="en-US" altLang="ja-JP" dirty="0" smtClean="0"/>
          </a:p>
          <a:p>
            <a:r>
              <a:rPr lang="ja-JP" altLang="en-US" dirty="0" smtClean="0"/>
              <a:t>かんじ（山、川、田、人、上、中、下、小、日、本）</a:t>
            </a:r>
            <a:endParaRPr lang="en-US" altLang="ja-JP" dirty="0" smtClean="0"/>
          </a:p>
          <a:p>
            <a:pPr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Kanji derived from pictures and symbols (1)</a:t>
            </a:r>
            <a:br>
              <a:rPr lang="en-US" sz="3600" dirty="0" smtClean="0"/>
            </a:br>
            <a:r>
              <a:rPr lang="en-US" sz="3600" dirty="0" smtClean="0"/>
              <a:t>(p203)</a:t>
            </a:r>
            <a:endParaRPr lang="en-US" sz="3600" dirty="0"/>
          </a:p>
        </p:txBody>
      </p:sp>
      <p:pic>
        <p:nvPicPr>
          <p:cNvPr id="16386" name="Picture 2" descr="E:\101 ch5\Picture 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3138"/>
            <a:ext cx="8058151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Kanji derived from pictures and symbols (1)</a:t>
            </a:r>
            <a:br>
              <a:rPr lang="en-US" sz="3600" dirty="0" smtClean="0"/>
            </a:br>
            <a:r>
              <a:rPr lang="en-US" sz="3600" dirty="0" smtClean="0"/>
              <a:t>(p203)</a:t>
            </a:r>
            <a:endParaRPr lang="en-US" sz="3600" dirty="0"/>
          </a:p>
        </p:txBody>
      </p:sp>
      <p:pic>
        <p:nvPicPr>
          <p:cNvPr id="17410" name="Picture 2" descr="E:\101 ch5\Picture 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74273"/>
            <a:ext cx="788670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きょうのかんじ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4800" smtClean="0">
                <a:latin typeface="DFPKyoKaSho-W4" pitchFamily="18" charset="-128"/>
                <a:ea typeface="DFPKyoKaSho-W4" pitchFamily="18" charset="-128"/>
              </a:rPr>
              <a:t>山、川、田、人、上</a:t>
            </a: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4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4800" smtClean="0">
                <a:latin typeface="DFPKyoKaSho-W4" pitchFamily="18" charset="-128"/>
                <a:ea typeface="DFPKyoKaSho-W4" pitchFamily="18" charset="-128"/>
              </a:rPr>
              <a:t>中、下、小、日、本</a:t>
            </a:r>
            <a:r>
              <a:rPr lang="ja-JP" altLang="en-US" sz="4800" dirty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やま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サン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山川さん、富士山、山の上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yam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9201" y="945444"/>
            <a:ext cx="4063999" cy="304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かわ、がわ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小川さん、川中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さ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ん、ミシシッピー川</a:t>
            </a:r>
            <a:endParaRPr lang="en-US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aw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045185" cy="3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た、だ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上田さん、田中さん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8015" y="1142999"/>
            <a:ext cx="4045185" cy="3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ひと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ジン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あの人、日本人、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ito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072443"/>
            <a:ext cx="3951112" cy="296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うえ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テーブルの上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u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00665"/>
            <a:ext cx="4139261" cy="310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3"/>
            <a:ext cx="7640665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チュウ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へやの中</a:t>
            </a:r>
            <a:r>
              <a:rPr lang="ja-JP" altLang="ja-JP" sz="2400" dirty="0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中国（チュウゴク）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nak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6443" y="1077381"/>
            <a:ext cx="4000971" cy="300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3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した、くだ（さい）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まどの下、いって下さい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shit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ちい（さい）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小さい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chiisa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5156" y="1086554"/>
            <a:ext cx="4045185" cy="3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ニチ、ニ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日本、昨日、今日、明日、日曜日、毎日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3000"/>
            <a:ext cx="401320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ホン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山田さんの本、日本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on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2999"/>
            <a:ext cx="4120444" cy="309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ぶんぽう３：</a:t>
            </a:r>
            <a:r>
              <a:rPr lang="en-US" altLang="ja-JP" sz="2400" dirty="0" smtClean="0"/>
              <a:t>Referring to things mentioned immediately before,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    using noun/adjective + </a:t>
            </a:r>
            <a:r>
              <a:rPr lang="ja-JP" altLang="en-US" sz="2400" smtClean="0"/>
              <a:t>の</a:t>
            </a:r>
            <a:r>
              <a:rPr lang="en-US" altLang="ja-JP" sz="2400" dirty="0" smtClean="0"/>
              <a:t> (pronoun)</a:t>
            </a:r>
            <a:endParaRPr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pronoun </a:t>
            </a:r>
            <a:r>
              <a:rPr lang="ja-JP" altLang="en-US" sz="2000" smtClean="0"/>
              <a:t>の</a:t>
            </a:r>
            <a:r>
              <a:rPr lang="en-US" altLang="ja-JP" sz="2000" dirty="0" smtClean="0"/>
              <a:t> means one or ones in English, as in “red one” and “big one.” </a:t>
            </a:r>
            <a:r>
              <a:rPr lang="ja-JP" altLang="en-US" sz="2000" smtClean="0"/>
              <a:t>の</a:t>
            </a:r>
            <a:r>
              <a:rPr lang="en-US" altLang="ja-JP" sz="2000" dirty="0" smtClean="0"/>
              <a:t> usually refers for things and is rarely used for people. It must be directly preceded by an adjective or noun.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en-US" altLang="ja-JP" sz="2400" u="sng" dirty="0" smtClean="0"/>
              <a:t>-adjective </a:t>
            </a:r>
            <a:r>
              <a:rPr lang="en-US" altLang="ja-JP" sz="2400" dirty="0" smtClean="0"/>
              <a:t>+ 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400" smtClean="0"/>
              <a:t>　</a:t>
            </a:r>
            <a:r>
              <a:rPr lang="en-US" altLang="ja-JP" sz="2400" dirty="0" smtClean="0"/>
              <a:t>		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ちゃいろい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en-US" altLang="ja-JP" sz="2400" dirty="0" smtClean="0"/>
              <a:t>	brown one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な</a:t>
            </a:r>
            <a:r>
              <a:rPr lang="en-US" altLang="ja-JP" sz="2400" u="sng" dirty="0" smtClean="0"/>
              <a:t>-adjective </a:t>
            </a:r>
            <a:r>
              <a:rPr lang="en-US" altLang="ja-JP" sz="2400" dirty="0" smtClean="0"/>
              <a:t>+ 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en-US" altLang="ja-JP" sz="2400" dirty="0" smtClean="0"/>
              <a:t>		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きれいな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en-US" altLang="ja-JP" sz="2400" dirty="0" smtClean="0"/>
              <a:t>		pretty one</a:t>
            </a:r>
          </a:p>
          <a:p>
            <a:pPr>
              <a:buNone/>
            </a:pPr>
            <a:r>
              <a:rPr lang="ja-JP" altLang="en-US" sz="2400" smtClean="0"/>
              <a:t>　　</a:t>
            </a:r>
            <a:r>
              <a:rPr lang="en-US" altLang="ja-JP" sz="2400" u="sng" dirty="0" smtClean="0"/>
              <a:t>Noun</a:t>
            </a:r>
            <a:r>
              <a:rPr lang="en-US" altLang="ja-JP" sz="2400" dirty="0" smtClean="0"/>
              <a:t>            +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en-US" altLang="ja-JP" sz="2400" dirty="0" smtClean="0"/>
              <a:t>		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スミスさん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en-US" altLang="ja-JP" sz="2400" dirty="0" smtClean="0"/>
              <a:t>	Mr. Smith’s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ぶんぽう３：</a:t>
            </a:r>
            <a:r>
              <a:rPr lang="en-US" altLang="ja-JP" sz="2400" dirty="0" smtClean="0"/>
              <a:t>Referring to things mentioned immediately before,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    using noun/adjective + </a:t>
            </a:r>
            <a:r>
              <a:rPr lang="ja-JP" altLang="en-US" sz="2400" smtClean="0"/>
              <a:t>の</a:t>
            </a:r>
            <a:r>
              <a:rPr lang="en-US" altLang="ja-JP" sz="2400" dirty="0" smtClean="0"/>
              <a:t> (pronoun)</a:t>
            </a:r>
            <a:endParaRPr lang="ja-JP" altLang="en-US" sz="2400" dirty="0"/>
          </a:p>
        </p:txBody>
      </p:sp>
      <p:pic>
        <p:nvPicPr>
          <p:cNvPr id="8" name="Picture 2" descr="L04_Page_43"/>
          <p:cNvPicPr>
            <a:picLocks noChangeAspect="1" noChangeArrowheads="1"/>
          </p:cNvPicPr>
          <p:nvPr/>
        </p:nvPicPr>
        <p:blipFill>
          <a:blip r:embed="rId2"/>
          <a:srcRect l="22598" t="19174" r="23164" b="19041"/>
          <a:stretch>
            <a:fillRect/>
          </a:stretch>
        </p:blipFill>
        <p:spPr bwMode="auto">
          <a:xfrm>
            <a:off x="7486450" y="2499579"/>
            <a:ext cx="796312" cy="64161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5662" y="4417023"/>
            <a:ext cx="19383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101 ch5\Picture 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23194"/>
            <a:ext cx="6548885" cy="4888180"/>
          </a:xfrm>
          <a:prstGeom prst="rect">
            <a:avLst/>
          </a:prstGeom>
          <a:noFill/>
        </p:spPr>
      </p:pic>
      <p:pic>
        <p:nvPicPr>
          <p:cNvPr id="7" name="Picture 3" descr="L02_Page_14"/>
          <p:cNvPicPr>
            <a:picLocks noChangeAspect="1" noChangeArrowheads="1"/>
          </p:cNvPicPr>
          <p:nvPr/>
        </p:nvPicPr>
        <p:blipFill>
          <a:blip r:embed="rId5"/>
          <a:srcRect l="19069" t="13493" r="19637" b="15181"/>
          <a:stretch>
            <a:fillRect/>
          </a:stretch>
        </p:blipFill>
        <p:spPr bwMode="auto">
          <a:xfrm>
            <a:off x="6375748" y="2228066"/>
            <a:ext cx="1110702" cy="9131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1396" y="5386192"/>
            <a:ext cx="1074266" cy="8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13469"/>
            <a:ext cx="2133600" cy="365125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ぶんぽう４：</a:t>
            </a:r>
            <a:r>
              <a:rPr lang="en-US" altLang="ja-JP" sz="2400" dirty="0" smtClean="0"/>
              <a:t>Expressing distance and duration using the particle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から、まで</a:t>
            </a:r>
            <a:r>
              <a:rPr lang="en-US" altLang="ja-JP" sz="2400" dirty="0" smtClean="0"/>
              <a:t> and the suffix </a:t>
            </a:r>
            <a:r>
              <a:rPr lang="ja-JP" altLang="en-US" sz="2400" smtClean="0"/>
              <a:t>～ぐらい／くらい</a:t>
            </a:r>
            <a:endParaRPr lang="ja-JP" altLang="en-US" sz="2400" dirty="0"/>
          </a:p>
        </p:txBody>
      </p:sp>
      <p:pic>
        <p:nvPicPr>
          <p:cNvPr id="2052" name="Picture 4" descr="C:\Users\tokumasu\Desktop\Nakama1_2nd\illustration-web\ch3\Octo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9681" y="4991827"/>
            <a:ext cx="1500446" cy="13804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tokumasu\Desktop\Nakama1_2nd\illustration-web\ch5\la_05_19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89" y="4991827"/>
            <a:ext cx="1759907" cy="13375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Users\tokumasu\Desktop\Picture 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0756" y="5312713"/>
            <a:ext cx="3544887" cy="695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5" name="Picture 7" descr="E:\101 ch5\Picture 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54175"/>
            <a:ext cx="745807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ぶんぽう４：</a:t>
            </a:r>
            <a:r>
              <a:rPr lang="en-US" altLang="ja-JP" sz="2400" dirty="0" smtClean="0"/>
              <a:t>Expressing distance and duration using the particle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から、まで</a:t>
            </a:r>
            <a:r>
              <a:rPr lang="en-US" altLang="ja-JP" sz="2400" dirty="0" smtClean="0"/>
              <a:t> and the suffix </a:t>
            </a:r>
            <a:r>
              <a:rPr lang="ja-JP" altLang="en-US" sz="2400" smtClean="0"/>
              <a:t>～ぐらい／くらい</a:t>
            </a:r>
            <a:endParaRPr lang="ja-JP" altLang="en-US" sz="2400" dirty="0"/>
          </a:p>
        </p:txBody>
      </p:sp>
      <p:pic>
        <p:nvPicPr>
          <p:cNvPr id="3075" name="Picture 3" descr="C:\Users\tokumasu\Desktop\Nakama1_2nd\illustration-web\ch5\la_05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283" y="5063207"/>
            <a:ext cx="1983614" cy="11191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C:\Users\tokumasu\Desktop\Nakama1_2nd\illustration-web\ch5\la_05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525" y="5019837"/>
            <a:ext cx="1524000" cy="1167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 descr="C:\Users\tokumasu\Desktop\Nakama1_2nd\illustration-web\ch5\la_05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5885" y="5019837"/>
            <a:ext cx="1362872" cy="1167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8032" y="5019837"/>
            <a:ext cx="1892046" cy="11625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9" name="Picture 7" descr="C:\Users\tokumasu\Desktop\Nakama1_2nd\illustration-web\ch4\ballpoint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8624" y="5063207"/>
            <a:ext cx="595313" cy="11191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80" name="Picture 8" descr="E:\101 ch5\Picture 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785938"/>
            <a:ext cx="7762875" cy="2514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98757" y="1603332"/>
            <a:ext cx="2319867" cy="425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ぶんぽう４：</a:t>
            </a:r>
            <a:r>
              <a:rPr lang="en-US" altLang="ja-JP" sz="2400" dirty="0" smtClean="0"/>
              <a:t>Expressing distance and duration using the particle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から、まで</a:t>
            </a:r>
            <a:r>
              <a:rPr lang="en-US" altLang="ja-JP" sz="2400" dirty="0" smtClean="0"/>
              <a:t> and the suffix </a:t>
            </a:r>
            <a:r>
              <a:rPr lang="ja-JP" altLang="en-US" sz="2400" smtClean="0"/>
              <a:t>～ぐらい／くらい</a:t>
            </a:r>
            <a:endParaRPr lang="ja-JP" altLang="en-US" sz="2400" dirty="0"/>
          </a:p>
        </p:txBody>
      </p:sp>
      <p:pic>
        <p:nvPicPr>
          <p:cNvPr id="5124" name="Picture 4" descr="E:\101 ch5\Picture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7387"/>
            <a:ext cx="78105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ぶんぽう４：</a:t>
            </a:r>
            <a:r>
              <a:rPr lang="en-US" altLang="ja-JP" sz="2400" dirty="0" smtClean="0"/>
              <a:t>Expressing distance and duration using the particle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から、まで</a:t>
            </a:r>
            <a:r>
              <a:rPr lang="en-US" altLang="ja-JP" sz="2400" dirty="0" smtClean="0"/>
              <a:t> and the suffix </a:t>
            </a:r>
            <a:r>
              <a:rPr lang="ja-JP" altLang="en-US" sz="2400" smtClean="0"/>
              <a:t>～ぐらい／くらい</a:t>
            </a:r>
            <a:endParaRPr lang="ja-JP" alt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00" y="1618053"/>
            <a:ext cx="6731506" cy="510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510</Words>
  <Application>Microsoft Office PowerPoint</Application>
  <PresentationFormat>On-screen Show (4:3)</PresentationFormat>
  <Paragraphs>94</Paragraphs>
  <Slides>33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Equity</vt:lpstr>
      <vt:lpstr>にほんご JPN101</vt:lpstr>
      <vt:lpstr>１１月１１日水曜日</vt:lpstr>
      <vt:lpstr>ぶんぽう</vt:lpstr>
      <vt:lpstr>ぶんぽう３：Referring to things mentioned immediately before,                       using noun/adjective + の (pronoun)</vt:lpstr>
      <vt:lpstr>ぶんぽう３：Referring to things mentioned immediately before,                       using noun/adjective + の (pronoun)</vt:lpstr>
      <vt:lpstr>ぶんぽう４：Expressing distance and duration using the particle 　　　　　　　から、まで and the suffix ～ぐらい／くらい</vt:lpstr>
      <vt:lpstr>ぶんぽう４：Expressing distance and duration using the particle 　　　　　　　から、まで and the suffix ～ぐらい／くらい</vt:lpstr>
      <vt:lpstr>ぶんぽう４：Expressing distance and duration using the particle 　　　　　　　から、まで and the suffix ～ぐらい／くらい</vt:lpstr>
      <vt:lpstr>ぶんぽう４：Expressing distance and duration using the particle 　　　　　　　から、まで and the suffix ～ぐらい／くらい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Interrogative Expressions (p198)</vt:lpstr>
      <vt:lpstr>かんじ</vt:lpstr>
      <vt:lpstr>Kanji derived from pictures and symbols (1) (p203)</vt:lpstr>
      <vt:lpstr>Kanji derived from pictures and symbols (1) (p203)</vt:lpstr>
      <vt:lpstr>きょうのかんじ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282</cp:revision>
  <dcterms:created xsi:type="dcterms:W3CDTF">2009-11-11T12:46:50Z</dcterms:created>
  <dcterms:modified xsi:type="dcterms:W3CDTF">2010-02-01T22:18:37Z</dcterms:modified>
</cp:coreProperties>
</file>