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2" r:id="rId2"/>
  </p:sldMasterIdLst>
  <p:notesMasterIdLst>
    <p:notesMasterId r:id="rId20"/>
  </p:notesMasterIdLst>
  <p:handoutMasterIdLst>
    <p:handoutMasterId r:id="rId21"/>
  </p:handoutMasterIdLst>
  <p:sldIdLst>
    <p:sldId id="300" r:id="rId3"/>
    <p:sldId id="507" r:id="rId4"/>
    <p:sldId id="613" r:id="rId5"/>
    <p:sldId id="614" r:id="rId6"/>
    <p:sldId id="621" r:id="rId7"/>
    <p:sldId id="619" r:id="rId8"/>
    <p:sldId id="622" r:id="rId9"/>
    <p:sldId id="623" r:id="rId10"/>
    <p:sldId id="624" r:id="rId11"/>
    <p:sldId id="625" r:id="rId12"/>
    <p:sldId id="626" r:id="rId13"/>
    <p:sldId id="628" r:id="rId14"/>
    <p:sldId id="629" r:id="rId15"/>
    <p:sldId id="627" r:id="rId16"/>
    <p:sldId id="630" r:id="rId17"/>
    <p:sldId id="615" r:id="rId18"/>
    <p:sldId id="631" r:id="rId19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2952" autoAdjust="0"/>
  </p:normalViewPr>
  <p:slideViewPr>
    <p:cSldViewPr snapToGrid="0" snapToObjects="1">
      <p:cViewPr varScale="1">
        <p:scale>
          <a:sx n="55" d="100"/>
          <a:sy n="55" d="100"/>
        </p:scale>
        <p:origin x="-90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065CF57D-9219-EE40-885D-22FAB768DC00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FF11DC8-25C7-D84D-8CAF-E01A579A533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A4D4D1A3-1AFD-874B-B580-1C5F174CECC2}" type="datetimeFigureOut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1E44D442-2351-4443-9842-9C3E56295B8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E44D442-2351-4443-9842-9C3E56295B8A}" type="slidenum">
              <a:rPr lang="en-US" smtClean="0"/>
              <a:pPr/>
              <a:t>17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3" name="Rounded Rectangle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ED2E24-A65C-45BA-B11E-D6861C29CAB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10" name="Rounded Rectangle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8" name="Rectangle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9" name="Rounded Rectangle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F6BB72-12AD-4015-8694-9F7BC821B0B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3" name="Rectangle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dirty="0" smtClean="0"/>
              <a:t>Click icon to add picture</a:t>
            </a:r>
            <a:endParaRPr kumimoji="0"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CA76E-2305-4648-9CA4-1267231313B8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C4B8C8-E1F3-479F-9412-822A697EF2D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894F7-8356-4D08-877E-B05D13CB8B5A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7D4943-87AF-4568-A24A-5B5856966DE0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9AC24D-BD55-4D62-9EFB-46E27BEEC46C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29302E-BA76-4E85-9172-7CDDE0FAB66E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98FD39-FA30-48B8-9104-C08A980F16F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76B0B-8A35-4875-97BF-59A18FB887B1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2DABB1-7A36-43F9-9CB9-2F41D6FDF686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 dirty="0"/>
          </a:p>
        </p:txBody>
      </p:sp>
      <p:sp useBgFill="1">
        <p:nvSpPr>
          <p:cNvPr id="8" name="Rounded Rectangle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1AFBFC5-3415-4410-B00C-4814CB032DDD}" type="datetime1">
              <a:rPr lang="en-US" altLang="ja-JP" smtClean="0"/>
              <a:pPr/>
              <a:t>2/1/2010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DD9E3E14-38A0-0946-BEFB-FD0F2B06ADD2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ja-JP" b="1" dirty="0" smtClean="0"/>
              <a:t>Nov. 17, 2009</a:t>
            </a:r>
            <a:endParaRPr lang="en-US" altLang="ja-JP" b="1" dirty="0"/>
          </a:p>
          <a:p>
            <a:r>
              <a:rPr lang="en-US" altLang="ja-JP" b="1" dirty="0" smtClean="0"/>
              <a:t>(Tuesday)</a:t>
            </a:r>
            <a:endParaRPr lang="en-US" altLang="ja-JP" b="1" dirty="0"/>
          </a:p>
        </p:txBody>
      </p:sp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ja-JP" altLang="en-US"/>
              <a:t>にほんご</a:t>
            </a:r>
            <a:br>
              <a:rPr lang="ja-JP" altLang="en-US"/>
            </a:br>
            <a:r>
              <a:rPr lang="en-US" altLang="ja-JP" dirty="0"/>
              <a:t>JPN101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8422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ロールプレイ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 are showing around a visitor from Japan who doesn’t speak English. Tell the visitor about your campus as he/she asks you questions.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11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600" smtClean="0"/>
              <a:t>～から～まで、で、ぐらい／くらい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6333370" y="1893462"/>
            <a:ext cx="2353430" cy="17650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1811572"/>
            <a:ext cx="2462617" cy="184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863532" y="2550123"/>
            <a:ext cx="1477883" cy="110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" name="Straight Arrow Connector 8"/>
          <p:cNvCxnSpPr/>
          <p:nvPr/>
        </p:nvCxnSpPr>
        <p:spPr>
          <a:xfrm>
            <a:off x="2919817" y="2204581"/>
            <a:ext cx="3413553" cy="12526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278297" y="4645016"/>
            <a:ext cx="6869358" cy="83099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ペンステーション</a:t>
            </a:r>
            <a:r>
              <a:rPr lang="ja-JP" altLang="en-US" sz="24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から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　プリンストン</a:t>
            </a:r>
            <a:r>
              <a:rPr lang="ja-JP" altLang="en-US" sz="24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まで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　</a:t>
            </a:r>
            <a:endParaRPr lang="en-US" altLang="ja-JP" sz="24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でんしゃ</a:t>
            </a:r>
            <a:r>
              <a:rPr lang="ja-JP" altLang="en-US" sz="24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で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　１じかんはん</a:t>
            </a:r>
            <a:r>
              <a:rPr lang="ja-JP" altLang="en-US" sz="2400" u="sng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ぐらい</a:t>
            </a:r>
            <a:r>
              <a:rPr lang="ja-JP" altLang="en-US" sz="2400" smtClean="0">
                <a:latin typeface="DFPKyoKaSho-W4" pitchFamily="18" charset="-128"/>
                <a:ea typeface="DFPKyoKaSho-W4" pitchFamily="18" charset="-128"/>
              </a:rPr>
              <a:t>　かかります。</a:t>
            </a:r>
            <a:endParaRPr lang="en-US" sz="2400" dirty="0"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686800" cy="4525963"/>
          </a:xfrm>
        </p:spPr>
        <p:txBody>
          <a:bodyPr>
            <a:normAutofit/>
          </a:bodyPr>
          <a:lstStyle/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日本ごの　じゅぎょうは</a:t>
            </a:r>
            <a:r>
              <a:rPr lang="en-US" altLang="ja-JP" sz="2800" u="sng" dirty="0" smtClean="0">
                <a:latin typeface="DFPKyoKaSho-W4" pitchFamily="18" charset="-128"/>
                <a:ea typeface="DFPKyoKaSho-W4" pitchFamily="18" charset="-128"/>
              </a:rPr>
              <a:t>									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よく　ニューヨークに</a:t>
            </a:r>
            <a:r>
              <a:rPr lang="en-US" altLang="ja-JP" sz="2800" u="sng" dirty="0" smtClean="0">
                <a:latin typeface="DFPKyoKaSho-W4" pitchFamily="18" charset="-128"/>
                <a:ea typeface="DFPKyoKaSho-W4" pitchFamily="18" charset="-128"/>
              </a:rPr>
              <a:t>										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日本の　ドラマを</a:t>
            </a:r>
            <a:r>
              <a:rPr lang="en-US" altLang="ja-JP" sz="2800" u="sng" dirty="0" smtClean="0">
                <a:latin typeface="DFPKyoKaSho-W4" pitchFamily="18" charset="-128"/>
                <a:ea typeface="DFPKyoKaSho-W4" pitchFamily="18" charset="-128"/>
              </a:rPr>
              <a:t>												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まい日、日本ごの　べんきょうを</a:t>
            </a:r>
            <a:r>
              <a:rPr lang="en-US" altLang="ja-JP" sz="2800" u="sng" dirty="0" smtClean="0">
                <a:latin typeface="DFPKyoKaSho-W4" pitchFamily="18" charset="-128"/>
                <a:ea typeface="DFPKyoKaSho-W4" pitchFamily="18" charset="-128"/>
              </a:rPr>
              <a:t>						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r>
              <a:rPr lang="ja-JP" altLang="en-US" sz="2800" u="sng" smtClean="0">
                <a:latin typeface="DFPKyoKaSho-W4" pitchFamily="18" charset="-128"/>
                <a:ea typeface="DFPKyoKaSho-W4" pitchFamily="18" charset="-128"/>
              </a:rPr>
              <a:t>　</a:t>
            </a:r>
            <a:r>
              <a:rPr lang="en-US" altLang="ja-JP" sz="2800" u="sng" dirty="0" smtClean="0">
                <a:latin typeface="DFPKyoKaSho-W4" pitchFamily="18" charset="-128"/>
                <a:ea typeface="DFPKyoKaSho-W4" pitchFamily="18" charset="-128"/>
              </a:rPr>
              <a:t>								</a:t>
            </a:r>
            <a:r>
              <a:rPr lang="ja-JP" altLang="en-US" sz="2800" smtClean="0">
                <a:latin typeface="DFPKyoKaSho-W4" pitchFamily="18" charset="-128"/>
                <a:ea typeface="DFPKyoKaSho-W4" pitchFamily="18" charset="-128"/>
              </a:rPr>
              <a:t>５ふんぐらい　かかります。</a:t>
            </a:r>
            <a:endParaRPr lang="en-US" altLang="ja-JP" sz="2800" dirty="0" smtClean="0">
              <a:latin typeface="DFPKyoKaSho-W4" pitchFamily="18" charset="-128"/>
              <a:ea typeface="DFPKyoKaSho-W4" pitchFamily="18" charset="-128"/>
            </a:endParaRPr>
          </a:p>
          <a:p>
            <a:endParaRPr lang="en-US" sz="2800" dirty="0"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600" smtClean="0"/>
              <a:t>～から～まで、で、ぐらい／くらい</a:t>
            </a:r>
            <a:endParaRPr lang="en-US" sz="3600" dirty="0"/>
          </a:p>
        </p:txBody>
      </p:sp>
      <p:sp>
        <p:nvSpPr>
          <p:cNvPr id="6" name="TextBox 5"/>
          <p:cNvSpPr txBox="1"/>
          <p:nvPr/>
        </p:nvSpPr>
        <p:spPr>
          <a:xfrm>
            <a:off x="5029200" y="1600200"/>
            <a:ext cx="392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９じから　９じ５０ぷんまで　です。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588790" y="2169763"/>
            <a:ext cx="392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くるまで　いきます。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957233" y="2743200"/>
            <a:ext cx="392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インタネットで　みます。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173491" y="3116473"/>
            <a:ext cx="392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１じかんぐらい　します。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67533" y="3719593"/>
            <a:ext cx="41212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りょうから　フリストまで　あるいて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P192 Activity 3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3863" y="1485900"/>
            <a:ext cx="829627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P198 Interrogation Expressions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62028" y="1417638"/>
            <a:ext cx="4925532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altLang="ja-JP" dirty="0" smtClean="0"/>
              <a:t>Question Words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1786637"/>
            <a:ext cx="1828800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36726" y="1786637"/>
            <a:ext cx="1940278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443780" y="1691387"/>
            <a:ext cx="1371600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836" y="3301139"/>
            <a:ext cx="1681697" cy="13145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7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236768" y="3218030"/>
            <a:ext cx="1423260" cy="154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291379" y="3071428"/>
            <a:ext cx="2523641" cy="1690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875708" y="5999836"/>
            <a:ext cx="2136051" cy="721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1875708" y="5243453"/>
            <a:ext cx="2122036" cy="7169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77003" y="5243453"/>
            <a:ext cx="2066689" cy="1478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/>
              <a:t> Student Activities Manual</a:t>
            </a:r>
            <a:br>
              <a:rPr lang="en-US" dirty="0" smtClean="0"/>
            </a:br>
            <a:r>
              <a:rPr lang="en-US" dirty="0" smtClean="0"/>
              <a:t>p140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2756" y="1417638"/>
            <a:ext cx="6909383" cy="53038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4114800" y="1417638"/>
            <a:ext cx="38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は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867400" y="5176157"/>
            <a:ext cx="38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は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129643" y="2890157"/>
            <a:ext cx="38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084614" y="3259489"/>
            <a:ext cx="38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762500" y="3628821"/>
            <a:ext cx="38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は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114800" y="3998153"/>
            <a:ext cx="38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936421" y="4552151"/>
            <a:ext cx="38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3687535" y="5176157"/>
            <a:ext cx="38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728357" y="2091770"/>
            <a:ext cx="38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も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084614" y="5987018"/>
            <a:ext cx="38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743199" y="6352143"/>
            <a:ext cx="3864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b="1" smtClean="0">
                <a:solidFill>
                  <a:srgbClr val="FF0000"/>
                </a:solidFill>
                <a:latin typeface="DFPKyoKaSho-W4" pitchFamily="18" charset="-128"/>
                <a:ea typeface="DFPKyoKaSho-W4" pitchFamily="18" charset="-128"/>
              </a:rPr>
              <a:t>が</a:t>
            </a:r>
            <a:endParaRPr lang="en-US" b="1" dirty="0">
              <a:solidFill>
                <a:srgbClr val="FF0000"/>
              </a:solidFill>
              <a:latin typeface="DFPKyoKaSho-W4" pitchFamily="18" charset="-128"/>
              <a:ea typeface="DFPKyoKaSho-W4" pitchFamily="18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  <p:bldP spid="12" grpId="0"/>
      <p:bldP spid="13" grpId="0"/>
      <p:bldP spid="14" grpId="0"/>
      <p:bldP spid="15" grpId="0"/>
      <p:bldP spid="16" grpId="0"/>
      <p:bldP spid="17" grpId="0"/>
      <p:bldP spid="1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335427"/>
            <a:ext cx="8229600" cy="1143000"/>
          </a:xfrm>
          <a:solidFill>
            <a:schemeClr val="accent2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mtClean="0"/>
              <a:t>ぶんぽうの　ふくしゅう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92893" y="1791222"/>
            <a:ext cx="5612551" cy="4361928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Autofit/>
          </a:bodyPr>
          <a:lstStyle/>
          <a:p>
            <a:r>
              <a:rPr lang="ja-JP" altLang="en-US" sz="2800" smtClean="0"/>
              <a:t>～は　～に　ありますか。</a:t>
            </a:r>
            <a:r>
              <a:rPr lang="en-US" altLang="ja-JP" sz="2800" dirty="0" smtClean="0"/>
              <a:t/>
            </a:r>
            <a:br>
              <a:rPr lang="en-US" altLang="ja-JP" sz="2800" dirty="0" smtClean="0"/>
            </a:br>
            <a:r>
              <a:rPr lang="ja-JP" altLang="en-US" sz="2800" smtClean="0"/>
              <a:t>～に　～が　ありますか。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聞いてみましょう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6492" y="1664341"/>
            <a:ext cx="7453212" cy="5057134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92464" y="4622104"/>
            <a:ext cx="24425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b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3294345" y="4622104"/>
            <a:ext cx="363255" cy="275573"/>
          </a:xfrm>
          <a:prstGeom prst="ellipse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289122" y="4622104"/>
            <a:ext cx="24425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f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625235" y="4622104"/>
            <a:ext cx="24425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g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7336076" y="5411244"/>
            <a:ext cx="24425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d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845479" y="4949579"/>
            <a:ext cx="24425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h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6308942" y="4949579"/>
            <a:ext cx="24425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i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5601221" y="6125517"/>
            <a:ext cx="24425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3535471" y="5872909"/>
            <a:ext cx="244258" cy="461665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FF0000"/>
                </a:solidFill>
              </a:rPr>
              <a:t>c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US" altLang="ja-JP" dirty="0" smtClean="0"/>
              <a:t>1)Draw your room, in which at least 5 objects should appear (including a person</a:t>
            </a:r>
            <a:r>
              <a:rPr lang="ja-JP" altLang="en-US" smtClean="0"/>
              <a:t>　</a:t>
            </a:r>
            <a:r>
              <a:rPr lang="en-US" altLang="ja-JP" dirty="0" smtClean="0"/>
              <a:t>or animal if applicable).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1211263" y="3352800"/>
            <a:ext cx="6172200" cy="3124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211263" y="3352800"/>
            <a:ext cx="1295400" cy="2133600"/>
          </a:xfrm>
          <a:prstGeom prst="rect">
            <a:avLst/>
          </a:prstGeom>
          <a:solidFill>
            <a:srgbClr val="FF99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/>
              <a:t>ベッド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3421063" y="3352800"/>
            <a:ext cx="1828800" cy="106680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altLang="ja-JP" dirty="0"/>
          </a:p>
          <a:p>
            <a:pPr algn="ctr"/>
            <a:endParaRPr lang="en-US" altLang="ja-JP" dirty="0" smtClean="0"/>
          </a:p>
          <a:p>
            <a:pPr algn="ctr"/>
            <a:r>
              <a:rPr lang="ja-JP" altLang="en-US" smtClean="0"/>
              <a:t>つ</a:t>
            </a:r>
            <a:r>
              <a:rPr lang="ja-JP" altLang="en-US"/>
              <a:t>くえ</a:t>
            </a:r>
          </a:p>
        </p:txBody>
      </p:sp>
      <p:sp>
        <p:nvSpPr>
          <p:cNvPr id="8" name="Oval 8"/>
          <p:cNvSpPr>
            <a:spLocks noChangeArrowheads="1"/>
          </p:cNvSpPr>
          <p:nvPr/>
        </p:nvSpPr>
        <p:spPr bwMode="auto">
          <a:xfrm>
            <a:off x="4564063" y="5410200"/>
            <a:ext cx="609600" cy="6096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/>
              <a:t>・　・</a:t>
            </a:r>
          </a:p>
        </p:txBody>
      </p:sp>
      <p:sp>
        <p:nvSpPr>
          <p:cNvPr id="9" name="Line 9"/>
          <p:cNvSpPr>
            <a:spLocks noChangeShapeType="1"/>
          </p:cNvSpPr>
          <p:nvPr/>
        </p:nvSpPr>
        <p:spPr bwMode="auto">
          <a:xfrm>
            <a:off x="4640263" y="5105400"/>
            <a:ext cx="762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AutoShape 12"/>
          <p:cNvSpPr>
            <a:spLocks noChangeArrowheads="1"/>
          </p:cNvSpPr>
          <p:nvPr/>
        </p:nvSpPr>
        <p:spPr bwMode="auto">
          <a:xfrm>
            <a:off x="4609783" y="6019800"/>
            <a:ext cx="457200" cy="381000"/>
          </a:xfrm>
          <a:prstGeom prst="triangle">
            <a:avLst>
              <a:gd name="adj" fmla="val 50000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Rectangle 13"/>
          <p:cNvSpPr>
            <a:spLocks noChangeArrowheads="1"/>
          </p:cNvSpPr>
          <p:nvPr/>
        </p:nvSpPr>
        <p:spPr bwMode="auto">
          <a:xfrm>
            <a:off x="5238134" y="6019800"/>
            <a:ext cx="587020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ja-JP" altLang="en-US"/>
              <a:t>リサ</a:t>
            </a:r>
          </a:p>
        </p:txBody>
      </p:sp>
      <p:sp>
        <p:nvSpPr>
          <p:cNvPr id="12" name="Arc 15"/>
          <p:cNvSpPr>
            <a:spLocks/>
          </p:cNvSpPr>
          <p:nvPr/>
        </p:nvSpPr>
        <p:spPr bwMode="auto">
          <a:xfrm>
            <a:off x="1211263" y="5638800"/>
            <a:ext cx="1058863" cy="1676400"/>
          </a:xfrm>
          <a:custGeom>
            <a:avLst/>
            <a:gdLst>
              <a:gd name="G0" fmla="+- 3489 0 0"/>
              <a:gd name="G1" fmla="+- 21600 0 0"/>
              <a:gd name="G2" fmla="+- 21600 0 0"/>
              <a:gd name="T0" fmla="*/ 0 w 21273"/>
              <a:gd name="T1" fmla="*/ 284 h 21600"/>
              <a:gd name="T2" fmla="*/ 21273 w 21273"/>
              <a:gd name="T3" fmla="*/ 9342 h 21600"/>
              <a:gd name="T4" fmla="*/ 3489 w 21273"/>
              <a:gd name="T5" fmla="*/ 2160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273" h="21600" fill="none" extrusionOk="0">
                <a:moveTo>
                  <a:pt x="-1" y="283"/>
                </a:moveTo>
                <a:cubicBezTo>
                  <a:pt x="1153" y="94"/>
                  <a:pt x="2320" y="-1"/>
                  <a:pt x="3489" y="0"/>
                </a:cubicBezTo>
                <a:cubicBezTo>
                  <a:pt x="10592" y="0"/>
                  <a:pt x="17242" y="3492"/>
                  <a:pt x="21273" y="9341"/>
                </a:cubicBezTo>
              </a:path>
              <a:path w="21273" h="21600" stroke="0" extrusionOk="0">
                <a:moveTo>
                  <a:pt x="-1" y="283"/>
                </a:moveTo>
                <a:cubicBezTo>
                  <a:pt x="1153" y="94"/>
                  <a:pt x="2320" y="-1"/>
                  <a:pt x="3489" y="0"/>
                </a:cubicBezTo>
                <a:cubicBezTo>
                  <a:pt x="10592" y="0"/>
                  <a:pt x="17242" y="3492"/>
                  <a:pt x="21273" y="9341"/>
                </a:cubicBezTo>
                <a:lnTo>
                  <a:pt x="3489" y="216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" name="Line 16"/>
          <p:cNvSpPr>
            <a:spLocks noChangeShapeType="1"/>
          </p:cNvSpPr>
          <p:nvPr/>
        </p:nvSpPr>
        <p:spPr bwMode="auto">
          <a:xfrm>
            <a:off x="1211263" y="6400800"/>
            <a:ext cx="990600" cy="0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4" name="Rectangle 17"/>
          <p:cNvSpPr>
            <a:spLocks noChangeArrowheads="1"/>
          </p:cNvSpPr>
          <p:nvPr/>
        </p:nvSpPr>
        <p:spPr bwMode="auto">
          <a:xfrm>
            <a:off x="5707063" y="3352800"/>
            <a:ext cx="1676400" cy="609600"/>
          </a:xfrm>
          <a:prstGeom prst="rect">
            <a:avLst/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ja-JP" altLang="en-US"/>
              <a:t>ほんばこ</a:t>
            </a:r>
          </a:p>
        </p:txBody>
      </p:sp>
      <p:sp>
        <p:nvSpPr>
          <p:cNvPr id="15" name="Rectangle 18"/>
          <p:cNvSpPr>
            <a:spLocks noChangeArrowheads="1"/>
          </p:cNvSpPr>
          <p:nvPr/>
        </p:nvSpPr>
        <p:spPr bwMode="auto">
          <a:xfrm>
            <a:off x="3954463" y="3352800"/>
            <a:ext cx="914400" cy="533400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r>
              <a:rPr lang="ja-JP" altLang="en-US" sz="1200" smtClean="0"/>
              <a:t>コンピュータ</a:t>
            </a:r>
            <a:endParaRPr lang="en-US" sz="1200" dirty="0"/>
          </a:p>
        </p:txBody>
      </p:sp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600" smtClean="0"/>
              <a:t>わたしのへやと　ともだちの　へや</a:t>
            </a:r>
            <a:endParaRPr 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>
            <a:normAutofit/>
          </a:bodyPr>
          <a:lstStyle/>
          <a:p>
            <a:r>
              <a:rPr lang="ja-JP" altLang="en-US" sz="3600" smtClean="0"/>
              <a:t>わたしのへやと　ともだちの　へや</a:t>
            </a:r>
            <a:endParaRPr lang="en-US" sz="3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90000"/>
              </a:lnSpc>
              <a:buNone/>
            </a:pPr>
            <a:r>
              <a:rPr lang="en-US" altLang="ja-JP" sz="2800" dirty="0" smtClean="0"/>
              <a:t>2) Tell your classmates about the location and appearance using “~</a:t>
            </a:r>
            <a:r>
              <a:rPr lang="ja-JP" altLang="en-US" sz="2800" smtClean="0"/>
              <a:t>の</a:t>
            </a:r>
            <a:r>
              <a:rPr lang="en-US" altLang="ja-JP" sz="2800" dirty="0" smtClean="0"/>
              <a:t>location</a:t>
            </a:r>
            <a:r>
              <a:rPr lang="ja-JP" altLang="en-US" sz="2800" smtClean="0"/>
              <a:t>に</a:t>
            </a:r>
            <a:r>
              <a:rPr lang="en-US" altLang="ja-JP" sz="2800" dirty="0" smtClean="0"/>
              <a:t>~</a:t>
            </a:r>
            <a:r>
              <a:rPr lang="ja-JP" altLang="en-US" sz="2800" smtClean="0"/>
              <a:t>があります／います” </a:t>
            </a:r>
            <a:r>
              <a:rPr lang="en-US" altLang="ja-JP" sz="2800" dirty="0" smtClean="0"/>
              <a:t>and “</a:t>
            </a:r>
            <a:r>
              <a:rPr lang="en-US" altLang="ja-JP" sz="2800" dirty="0" err="1" smtClean="0"/>
              <a:t>adj.+noun</a:t>
            </a:r>
            <a:r>
              <a:rPr lang="en-US" altLang="ja-JP" sz="2800" dirty="0" smtClean="0"/>
              <a:t>”.</a:t>
            </a:r>
          </a:p>
          <a:p>
            <a:pPr marL="514350" indent="-514350">
              <a:lnSpc>
                <a:spcPct val="90000"/>
              </a:lnSpc>
              <a:buNone/>
            </a:pPr>
            <a:r>
              <a:rPr lang="en-US" altLang="ja-JP" sz="2800" dirty="0" smtClean="0"/>
              <a:t>3) When you are done, check your drawing with your friend’s.</a:t>
            </a:r>
          </a:p>
          <a:p>
            <a:pPr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6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ja-JP" altLang="en-US" smtClean="0"/>
              <a:t>ロールプレイ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Your host family asks you what kind of place you live in. Describe your dorm and room.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7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P187 Activity 4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97535" y="1639989"/>
            <a:ext cx="4115583" cy="5081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r>
              <a:rPr lang="en-US" dirty="0" smtClean="0"/>
              <a:t>P187 Activity 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9E3E14-38A0-0946-BEFB-FD0F2B06ADD2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3122" y="1581150"/>
            <a:ext cx="5876925" cy="184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Equity">
  <a:themeElements>
    <a:clrScheme name="Equity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Equity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Equity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3006</TotalTime>
  <Words>305</Words>
  <Application>Microsoft Office PowerPoint</Application>
  <PresentationFormat>On-screen Show (4:3)</PresentationFormat>
  <Paragraphs>79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17</vt:i4>
      </vt:variant>
    </vt:vector>
  </HeadingPairs>
  <TitlesOfParts>
    <vt:vector size="19" baseType="lpstr">
      <vt:lpstr>Office Theme</vt:lpstr>
      <vt:lpstr>Equity</vt:lpstr>
      <vt:lpstr>にほんご JPN101</vt:lpstr>
      <vt:lpstr>ぶんぽうの　ふくしゅう</vt:lpstr>
      <vt:lpstr>～は　～に　ありますか。 ～に　～が　ありますか。</vt:lpstr>
      <vt:lpstr>聞いてみましょう</vt:lpstr>
      <vt:lpstr>わたしのへやと　ともだちの　へや</vt:lpstr>
      <vt:lpstr>わたしのへやと　ともだちの　へや</vt:lpstr>
      <vt:lpstr>ロールプレイ</vt:lpstr>
      <vt:lpstr>P187 Activity 4</vt:lpstr>
      <vt:lpstr>P187 Activity 5</vt:lpstr>
      <vt:lpstr>Slide 10</vt:lpstr>
      <vt:lpstr>ロールプレイ</vt:lpstr>
      <vt:lpstr>～から～まで、で、ぐらい／くらい</vt:lpstr>
      <vt:lpstr>～から～まで、で、ぐらい／くらい</vt:lpstr>
      <vt:lpstr>P192 Activity 3</vt:lpstr>
      <vt:lpstr>P198 Interrogation Expressions</vt:lpstr>
      <vt:lpstr>Question Words</vt:lpstr>
      <vt:lpstr> Student Activities Manual p140</vt:lpstr>
    </vt:vector>
  </TitlesOfParts>
  <Company>Princeton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Yukari Tokumasu</dc:creator>
  <cp:lastModifiedBy>tokumasu</cp:lastModifiedBy>
  <cp:revision>366</cp:revision>
  <dcterms:created xsi:type="dcterms:W3CDTF">2009-11-11T12:46:50Z</dcterms:created>
  <dcterms:modified xsi:type="dcterms:W3CDTF">2010-02-01T22:20:24Z</dcterms:modified>
</cp:coreProperties>
</file>