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00" r:id="rId3"/>
    <p:sldId id="477" r:id="rId4"/>
    <p:sldId id="478" r:id="rId5"/>
    <p:sldId id="507" r:id="rId6"/>
    <p:sldId id="542" r:id="rId7"/>
    <p:sldId id="553" r:id="rId8"/>
    <p:sldId id="554" r:id="rId9"/>
    <p:sldId id="555" r:id="rId10"/>
    <p:sldId id="556" r:id="rId11"/>
    <p:sldId id="479" r:id="rId12"/>
    <p:sldId id="541" r:id="rId13"/>
    <p:sldId id="494" r:id="rId14"/>
    <p:sldId id="543" r:id="rId15"/>
    <p:sldId id="545" r:id="rId16"/>
    <p:sldId id="546" r:id="rId17"/>
    <p:sldId id="547" r:id="rId18"/>
    <p:sldId id="557" r:id="rId19"/>
    <p:sldId id="544" r:id="rId20"/>
    <p:sldId id="549" r:id="rId21"/>
    <p:sldId id="548" r:id="rId22"/>
    <p:sldId id="550" r:id="rId23"/>
    <p:sldId id="551" r:id="rId24"/>
    <p:sldId id="552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18, 2009</a:t>
            </a:r>
            <a:endParaRPr lang="en-US" altLang="ja-JP" b="1" dirty="0"/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毎週（まいしゅう）すること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(p213)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417638"/>
            <a:ext cx="3950918" cy="532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4000" dirty="0" smtClean="0"/>
              <a:t>休（やす）みの日に　すること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3100" dirty="0" smtClean="0"/>
              <a:t>(p215-216)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4557" y="1636038"/>
            <a:ext cx="3346943" cy="508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636039"/>
            <a:ext cx="3221799" cy="94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Particle </a:t>
            </a:r>
            <a:r>
              <a:rPr lang="ja-JP" altLang="en-US" smtClean="0"/>
              <a:t>と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Using the particles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and 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288" y="2329841"/>
            <a:ext cx="61912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tokumasu\Desktop\la_06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213" y="5180705"/>
            <a:ext cx="1735708" cy="120674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  <p:pic>
        <p:nvPicPr>
          <p:cNvPr id="2055" name="Picture 7" descr="C:\Users\tokumasu\Desktop\la_06_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959" y="5180705"/>
            <a:ext cx="2007241" cy="1206748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pPr>
              <a:buNone/>
            </a:pPr>
            <a:r>
              <a:rPr lang="en-US" altLang="ja-JP" dirty="0" smtClean="0"/>
              <a:t>A. Particle </a:t>
            </a:r>
            <a:r>
              <a:rPr lang="ja-JP" altLang="en-US" smtClean="0"/>
              <a:t>と</a:t>
            </a:r>
          </a:p>
          <a:p>
            <a:pPr>
              <a:buNone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Using the particles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and 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353" y="2217172"/>
            <a:ext cx="6031847" cy="415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845479" y="5202694"/>
            <a:ext cx="2292263" cy="1518781"/>
            <a:chOff x="6553200" y="4384110"/>
            <a:chExt cx="2292263" cy="1518781"/>
          </a:xfrm>
        </p:grpSpPr>
        <p:pic>
          <p:nvPicPr>
            <p:cNvPr id="3075" name="Picture 3" descr="C:\Users\tokumasu\Desktop\Nakama1_2nd\illustration-web\people\character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7853" y="4468248"/>
              <a:ext cx="837199" cy="883389"/>
            </a:xfrm>
            <a:prstGeom prst="rect">
              <a:avLst/>
            </a:prstGeom>
            <a:noFill/>
          </p:spPr>
        </p:pic>
        <p:pic>
          <p:nvPicPr>
            <p:cNvPr id="3076" name="Picture 4" descr="C:\Users\tokumasu\Desktop\Nakama1_2nd\illustration-web\people\character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5052" y="4468248"/>
              <a:ext cx="837199" cy="88338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991611" y="5351637"/>
              <a:ext cx="1490639" cy="33855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600" smtClean="0"/>
                <a:t>学生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53200" y="4384110"/>
              <a:ext cx="2292263" cy="1518781"/>
            </a:xfrm>
            <a:prstGeom prst="rect">
              <a:avLst/>
            </a:prstGeom>
            <a:noFill/>
            <a:ln w="38100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B. Particle </a:t>
            </a:r>
            <a:r>
              <a:rPr lang="ja-JP" altLang="en-US" smtClean="0"/>
              <a:t>に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Using the particles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and 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12" y="2219064"/>
            <a:ext cx="62293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tokumasu\Desktop\la_06_38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9981" y="4872255"/>
            <a:ext cx="1884155" cy="148409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B. Particle </a:t>
            </a:r>
            <a:r>
              <a:rPr lang="ja-JP" altLang="en-US" smtClean="0"/>
              <a:t>に</a:t>
            </a:r>
          </a:p>
          <a:p>
            <a:pPr>
              <a:buNone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Using the particles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and 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767" y="2389144"/>
            <a:ext cx="62865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E:\105\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727533"/>
            <a:ext cx="1872867" cy="131629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686800" cy="5121275"/>
          </a:xfrm>
        </p:spPr>
        <p:txBody>
          <a:bodyPr>
            <a:noAutofit/>
          </a:bodyPr>
          <a:lstStyle/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プールに　いきます。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およぎます。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	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プールに　</a:t>
            </a: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およぎ</a:t>
            </a:r>
            <a:r>
              <a:rPr lang="ja-JP" altLang="en-US" sz="2400" b="1" dirty="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　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いきます。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ジョーンズホールに　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まきの先生と　はなします。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	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ジョーンズホール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に　まきの先生と　</a:t>
            </a: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はなし</a:t>
            </a:r>
            <a:r>
              <a:rPr lang="ja-JP" altLang="en-US" sz="2400" b="1" dirty="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dirty="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日本に　かえります。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りょうしんに　あいます。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	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日本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に　りょうしんに　</a:t>
            </a: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あい</a:t>
            </a:r>
            <a:r>
              <a:rPr lang="ja-JP" altLang="en-US" sz="2400" b="1" dirty="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に</a:t>
            </a:r>
            <a:r>
              <a:rPr lang="ja-JP" altLang="en-US" sz="2400" dirty="0" smtClean="0">
                <a:solidFill>
                  <a:srgbClr val="FF0609"/>
                </a:solidFill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かえります。</a:t>
            </a:r>
          </a:p>
          <a:p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ぶんぽう１：</a:t>
            </a:r>
            <a:r>
              <a:rPr lang="en-US" altLang="ja-JP" sz="2800" dirty="0" smtClean="0"/>
              <a:t>	Using the particles </a:t>
            </a:r>
            <a:r>
              <a:rPr lang="ja-JP" altLang="en-US" sz="2800" dirty="0" smtClean="0"/>
              <a:t>と</a:t>
            </a:r>
            <a:r>
              <a:rPr lang="en-US" altLang="ja-JP" sz="2800" dirty="0" smtClean="0"/>
              <a:t> and </a:t>
            </a:r>
            <a:r>
              <a:rPr lang="ja-JP" altLang="en-US" sz="2800" dirty="0" smtClean="0"/>
              <a:t>に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</a:t>
            </a:r>
            <a:r>
              <a:rPr lang="ja-JP" altLang="en-US" smtClean="0"/>
              <a:t>い</a:t>
            </a:r>
            <a:r>
              <a:rPr lang="en-US" altLang="ja-JP" dirty="0" smtClean="0"/>
              <a:t>-adjectives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100" smtClean="0"/>
              <a:t>ぶんぽう</a:t>
            </a:r>
            <a:r>
              <a:rPr lang="ja-JP" altLang="ja-JP" sz="3100" smtClean="0"/>
              <a:t>２</a:t>
            </a:r>
            <a:r>
              <a:rPr lang="ja-JP" altLang="en-US" sz="3100" smtClean="0"/>
              <a:t>：</a:t>
            </a:r>
            <a:r>
              <a:rPr lang="en-US" altLang="ja-JP" sz="3100" dirty="0" smtClean="0"/>
              <a:t>	Commenting about the post, using polite 				past adjectives and the copula verb </a:t>
            </a:r>
            <a:r>
              <a:rPr lang="ja-JP" altLang="en-US" sz="3100" smtClean="0"/>
              <a:t>です</a:t>
            </a:r>
            <a:r>
              <a:rPr lang="en-US" altLang="ja-JP" sz="2800" dirty="0" smtClean="0"/>
              <a:t>	</a:t>
            </a:r>
            <a:endParaRPr lang="ja-JP" alt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01" y="2211105"/>
            <a:ext cx="8089548" cy="39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B. </a:t>
            </a:r>
            <a:r>
              <a:rPr lang="ja-JP" altLang="en-US" smtClean="0"/>
              <a:t>な</a:t>
            </a:r>
            <a:r>
              <a:rPr lang="en-US" altLang="ja-JP" dirty="0" smtClean="0"/>
              <a:t>-adjectives and the copula verb </a:t>
            </a:r>
            <a:r>
              <a:rPr lang="ja-JP" altLang="en-US" smtClean="0"/>
              <a:t>です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201" y="2438530"/>
            <a:ext cx="7820060" cy="371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3100" smtClean="0"/>
              <a:t>ぶんぽう</a:t>
            </a:r>
            <a:r>
              <a:rPr lang="ja-JP" altLang="ja-JP" sz="3100" smtClean="0"/>
              <a:t>２</a:t>
            </a:r>
            <a:r>
              <a:rPr lang="ja-JP" altLang="en-US" sz="3100" smtClean="0"/>
              <a:t>：</a:t>
            </a:r>
            <a:r>
              <a:rPr lang="en-US" altLang="ja-JP" sz="3100" dirty="0" smtClean="0"/>
              <a:t>	Commenting about the post, using polite 				past adjectives and the copula verb </a:t>
            </a:r>
            <a:r>
              <a:rPr lang="ja-JP" altLang="en-US" sz="3100" smtClean="0"/>
              <a:t>です</a:t>
            </a:r>
            <a:r>
              <a:rPr lang="en-US" altLang="ja-JP" sz="2800" dirty="0" smtClean="0"/>
              <a:t>	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１１月１８日月曜日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352785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たんご</a:t>
            </a:r>
            <a:endParaRPr lang="en-US" altLang="ja-JP" dirty="0" smtClean="0"/>
          </a:p>
          <a:p>
            <a:r>
              <a:rPr lang="ja-JP" altLang="en-US" dirty="0" smtClean="0"/>
              <a:t>ぶんぽう１（</a:t>
            </a:r>
            <a:r>
              <a:rPr lang="en-US" altLang="ja-JP" dirty="0" smtClean="0"/>
              <a:t>Particles: </a:t>
            </a:r>
            <a:r>
              <a:rPr lang="ja-JP" altLang="en-US" dirty="0" smtClean="0"/>
              <a:t>と、に）</a:t>
            </a:r>
            <a:endParaRPr lang="en-US" altLang="ja-JP" dirty="0" smtClean="0"/>
          </a:p>
          <a:p>
            <a:r>
              <a:rPr lang="ja-JP" altLang="en-US" dirty="0" smtClean="0"/>
              <a:t>ぶんぽう２（</a:t>
            </a:r>
            <a:r>
              <a:rPr lang="en-US" altLang="ja-JP" dirty="0" smtClean="0"/>
              <a:t>Adjectives / past form)</a:t>
            </a:r>
          </a:p>
          <a:p>
            <a:r>
              <a:rPr lang="ja-JP" altLang="en-US" dirty="0" smtClean="0"/>
              <a:t>ぶんぽう３（て</a:t>
            </a:r>
            <a:r>
              <a:rPr lang="en-US" altLang="ja-JP" dirty="0" smtClean="0"/>
              <a:t>form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Verb </a:t>
            </a:r>
            <a:r>
              <a:rPr lang="ja-JP" altLang="en-US" smtClean="0"/>
              <a:t>て</a:t>
            </a:r>
            <a:r>
              <a:rPr lang="en-US" altLang="ja-JP" dirty="0" smtClean="0"/>
              <a:t>-forms / </a:t>
            </a:r>
            <a:r>
              <a:rPr lang="ja-JP" altLang="en-US" smtClean="0"/>
              <a:t>る</a:t>
            </a:r>
            <a:r>
              <a:rPr lang="en-US" altLang="ja-JP" dirty="0" smtClean="0"/>
              <a:t>verbs, Irregular verbs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209" y="2417523"/>
            <a:ext cx="7671804" cy="340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A. Verb </a:t>
            </a:r>
            <a:r>
              <a:rPr lang="ja-JP" altLang="en-US" smtClean="0"/>
              <a:t>て</a:t>
            </a:r>
            <a:r>
              <a:rPr lang="en-US" altLang="ja-JP" dirty="0" smtClean="0"/>
              <a:t>-forms / </a:t>
            </a:r>
            <a:r>
              <a:rPr lang="ja-JP" altLang="en-US" smtClean="0"/>
              <a:t>う</a:t>
            </a:r>
            <a:r>
              <a:rPr lang="en-US" altLang="ja-JP" dirty="0" smtClean="0"/>
              <a:t>-verbs</a:t>
            </a: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240" y="2184182"/>
            <a:ext cx="62865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65" y="1600200"/>
            <a:ext cx="88923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800" dirty="0" smtClean="0"/>
              <a:t>B. </a:t>
            </a:r>
            <a:r>
              <a:rPr lang="ja-JP" altLang="en-US" sz="2800" dirty="0" smtClean="0"/>
              <a:t>～てください／～てくださいませんか／～てくれませんか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400" dirty="0" smtClean="0"/>
              <a:t>　　</a:t>
            </a:r>
            <a:r>
              <a:rPr kumimoji="1" lang="en-US" altLang="ja-JP" sz="2400" dirty="0" smtClean="0"/>
              <a:t>Expressing degree of politeness in requests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								</a:t>
            </a:r>
            <a:r>
              <a:rPr lang="ja-JP" altLang="en-US" sz="2400" dirty="0" smtClean="0"/>
              <a:t>　</a:t>
            </a:r>
            <a:r>
              <a:rPr lang="ja-JP" altLang="en-US" sz="2400" smtClean="0"/>
              <a:t>　</a:t>
            </a:r>
            <a:r>
              <a:rPr lang="en-US" altLang="ja-JP" sz="2400" dirty="0" smtClean="0"/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下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さいませんか。</a:t>
            </a:r>
            <a:r>
              <a:rPr lang="en-US" altLang="ja-JP" sz="2400" dirty="0" smtClean="0"/>
              <a:t>	</a:t>
            </a:r>
            <a:r>
              <a:rPr lang="en-US" altLang="ja-JP" sz="1800" dirty="0" smtClean="0"/>
              <a:t>To a social superior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ja-JP" altLang="en-US" sz="2400" smtClean="0"/>
              <a:t>　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おきい　こえで　いっ</a:t>
            </a:r>
            <a:r>
              <a:rPr lang="ja-JP" altLang="en-US" sz="2400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て</a:t>
            </a:r>
            <a:r>
              <a:rPr lang="en-US" altLang="ja-JP" sz="2400" dirty="0" smtClean="0"/>
              <a:t>	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くれませんか。</a:t>
            </a:r>
            <a:r>
              <a:rPr lang="en-US" altLang="ja-JP" sz="2400" dirty="0" smtClean="0"/>
              <a:t>		</a:t>
            </a:r>
            <a:r>
              <a:rPr lang="en-US" altLang="ja-JP" sz="1800" dirty="0" smtClean="0"/>
              <a:t>To a peer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en-US" altLang="ja-JP" sz="2400" dirty="0" smtClean="0"/>
              <a:t>									</a:t>
            </a:r>
            <a:r>
              <a:rPr lang="ja-JP" altLang="en-US" sz="2400" dirty="0" smtClean="0"/>
              <a:t>　</a:t>
            </a:r>
            <a:r>
              <a:rPr lang="ja-JP" altLang="en-US" sz="2400" smtClean="0"/>
              <a:t>　</a:t>
            </a:r>
            <a:r>
              <a:rPr lang="en-US" altLang="ja-JP" sz="2400" dirty="0" smtClean="0"/>
              <a:t>	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下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さい。</a:t>
            </a:r>
            <a:r>
              <a:rPr lang="en-US" altLang="ja-JP" sz="2400" dirty="0" smtClean="0"/>
              <a:t>				</a:t>
            </a:r>
            <a:r>
              <a:rPr lang="en-US" altLang="ja-JP" sz="1800" dirty="0" smtClean="0"/>
              <a:t>To a social inferior</a:t>
            </a:r>
            <a:endParaRPr lang="ja-JP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-651226" y="4441494"/>
            <a:ext cx="2262983" cy="187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665" y="2857732"/>
            <a:ext cx="11398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ja-JP" altLang="en-US" sz="2800" smtClean="0"/>
              <a:t>ぶんぽう３：</a:t>
            </a:r>
            <a:r>
              <a:rPr lang="en-US" altLang="ja-JP" sz="2800" dirty="0" smtClean="0"/>
              <a:t>	Connecting verb and adjective phrases and </a:t>
            </a:r>
            <a:br>
              <a:rPr lang="en-US" altLang="ja-JP" sz="2800" dirty="0" smtClean="0"/>
            </a:br>
            <a:r>
              <a:rPr lang="en-US" altLang="ja-JP" sz="2800" dirty="0" smtClean="0"/>
              <a:t>				sentences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 of verbs; making</a:t>
            </a:r>
            <a:br>
              <a:rPr lang="en-US" altLang="ja-JP" sz="2800" dirty="0" smtClean="0"/>
            </a:br>
            <a:r>
              <a:rPr lang="en-US" altLang="ja-JP" sz="2800" dirty="0" smtClean="0"/>
              <a:t>		 		requests using the </a:t>
            </a:r>
            <a:r>
              <a:rPr lang="ja-JP" altLang="en-US" sz="2800" smtClean="0"/>
              <a:t>て</a:t>
            </a:r>
            <a:r>
              <a:rPr lang="en-US" altLang="ja-JP" sz="2800" dirty="0" smtClean="0"/>
              <a:t>-form</a:t>
            </a:r>
            <a:endParaRPr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8350" y="1635545"/>
            <a:ext cx="6526588" cy="20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496783"/>
            <a:ext cx="4708769" cy="194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350" y="5441134"/>
            <a:ext cx="5471646" cy="128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-1482284" y="4409344"/>
            <a:ext cx="4624267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310" y="1635545"/>
            <a:ext cx="113986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Formal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777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だいろっか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ja-JP" altLang="en-US" dirty="0" smtClean="0"/>
              <a:t>休みの　日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100" dirty="0" smtClean="0"/>
              <a:t>Leisure Time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:\Users\tokumasu\Desktop\la_06dialog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124" y="2027238"/>
            <a:ext cx="6643688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Adjectives</a:t>
            </a:r>
            <a:br>
              <a:rPr lang="en-US" altLang="ja-JP" sz="4000" dirty="0" smtClean="0"/>
            </a:br>
            <a:r>
              <a:rPr lang="en-US" altLang="ja-JP" sz="3100" dirty="0" smtClean="0"/>
              <a:t>(p211-212)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44754" cy="47561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しい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そが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たのしい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うれしい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かなしい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やさしい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むずかしい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29719" y="1600201"/>
            <a:ext cx="2544754" cy="4756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</a:t>
            </a: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もしろい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</a:rPr>
              <a:t>つまらない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42046" y="1600199"/>
            <a:ext cx="2797838" cy="47561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な</a:t>
            </a:r>
            <a:r>
              <a:rPr lang="en-US" sz="2400" u="sng" dirty="0" smtClean="0"/>
              <a:t>-Adjectives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ひま（な）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げんき（な）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にぎやか（な）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noProof="0" dirty="0" smtClean="0">
                <a:latin typeface="DFPKyoKaSho-W4" pitchFamily="18" charset="-128"/>
                <a:ea typeface="DFPKyoKaSho-W4" pitchFamily="18" charset="-128"/>
              </a:rPr>
              <a:t>ざんねん（な）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たいへん（な）</a:t>
            </a:r>
            <a:endParaRPr lang="en-US" altLang="ja-JP" sz="2400" noProof="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Nouns</a:t>
            </a:r>
            <a:br>
              <a:rPr lang="en-US" sz="3600" dirty="0" smtClean="0"/>
            </a:br>
            <a:r>
              <a:rPr lang="en-US" sz="2800" dirty="0" smtClean="0"/>
              <a:t>(p210-211)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923" y="1600200"/>
            <a:ext cx="2223371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Job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アルバイト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しごと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04156" y="1600200"/>
            <a:ext cx="2223371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u="sng" dirty="0" smtClean="0"/>
              <a:t>Sports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ジョギング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テニス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プール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37336" y="1600200"/>
            <a:ext cx="2223371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u="sng" dirty="0" smtClean="0"/>
              <a:t>Hobby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かいもの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さんぽ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ピクニック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ゲーム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パーティ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Nouns</a:t>
            </a:r>
            <a:br>
              <a:rPr lang="en-US" sz="3600" dirty="0" smtClean="0"/>
            </a:br>
            <a:r>
              <a:rPr lang="en-US" sz="2800" dirty="0" smtClean="0"/>
              <a:t>(p210-211)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818" y="1600200"/>
            <a:ext cx="2223371" cy="452596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 u="sng" dirty="0" smtClean="0"/>
              <a:t>Reading/Writing</a:t>
            </a: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ざっし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しんぶん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てがみ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メール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3113" y="1600200"/>
            <a:ext cx="2223371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u="sng" dirty="0" smtClean="0"/>
              <a:t>Housework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せんたく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そうじ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りょうり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89531" y="1600200"/>
            <a:ext cx="2223371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u="sng" dirty="0" smtClean="0"/>
              <a:t>Person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ともだち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りょうしん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Verbs</a:t>
            </a:r>
            <a:br>
              <a:rPr lang="en-US" altLang="ja-JP" sz="4000" dirty="0" smtClean="0"/>
            </a:br>
            <a:r>
              <a:rPr lang="en-US" altLang="ja-JP" sz="3100" dirty="0" smtClean="0"/>
              <a:t>(p211)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72850" y="1600201"/>
            <a:ext cx="2544754" cy="475614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en-US" sz="2400" u="sng" dirty="0" smtClean="0"/>
              <a:t>-Verbs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あいます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あそびます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あるきます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いいます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およぎます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かきます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はなします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まちます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よびます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45576" y="1600200"/>
            <a:ext cx="2544754" cy="4756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sz="2400" u="sng" dirty="0" smtClean="0"/>
              <a:t>-Verbs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400" noProof="0" smtClean="0">
                <a:latin typeface="DFPKyoKaSho-W4" pitchFamily="18" charset="-128"/>
                <a:ea typeface="DFPKyoKaSho-W4" pitchFamily="18" charset="-128"/>
              </a:rPr>
              <a:t>かけます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でかけます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Verbs</a:t>
            </a:r>
            <a:br>
              <a:rPr lang="en-US" altLang="ja-JP" sz="4000" dirty="0" smtClean="0"/>
            </a:br>
            <a:r>
              <a:rPr lang="en-US" altLang="ja-JP" sz="3100" dirty="0" smtClean="0"/>
              <a:t>(p211)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810" cy="512127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う</a:t>
            </a:r>
            <a:r>
              <a:rPr lang="en-US" sz="2400" u="sng" dirty="0" smtClean="0"/>
              <a:t>-Verbs</a:t>
            </a:r>
            <a:r>
              <a:rPr lang="en-US" sz="2400" dirty="0" smtClean="0"/>
              <a:t>			</a:t>
            </a:r>
            <a:r>
              <a:rPr lang="en-US" sz="2400" u="sng" dirty="0" err="1" smtClean="0"/>
              <a:t>i</a:t>
            </a:r>
            <a:r>
              <a:rPr lang="en-US" sz="2400" u="sng" dirty="0" smtClean="0"/>
              <a:t> - </a:t>
            </a:r>
            <a:r>
              <a:rPr lang="ja-JP" altLang="en-US" sz="2400" u="sng" dirty="0" smtClean="0"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あい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err="1" smtClean="0">
                <a:ea typeface="DFPKyoKaSho-W4" pitchFamily="18" charset="-128"/>
              </a:rPr>
              <a:t>a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あそびます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err="1" smtClean="0">
                <a:ea typeface="DFPKyoKaSho-W4" pitchFamily="18" charset="-128"/>
              </a:rPr>
              <a:t>asob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あるき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err="1" smtClean="0">
                <a:ea typeface="DFPKyoKaSho-W4" pitchFamily="18" charset="-128"/>
              </a:rPr>
              <a:t>aruk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いい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smtClean="0">
                <a:ea typeface="DFPKyoKaSho-W4" pitchFamily="18" charset="-128"/>
              </a:rPr>
              <a:t>i</a:t>
            </a:r>
            <a:r>
              <a:rPr lang="en-US" altLang="ja-JP" sz="2400" u="sng" dirty="0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およぎ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err="1" smtClean="0">
                <a:ea typeface="DFPKyoKaSho-W4" pitchFamily="18" charset="-128"/>
              </a:rPr>
              <a:t>oyog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かき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smtClean="0">
                <a:ea typeface="DFPKyoKaSho-W4" pitchFamily="18" charset="-128"/>
              </a:rPr>
              <a:t>kak</a:t>
            </a:r>
            <a:r>
              <a:rPr lang="en-US" altLang="ja-JP" sz="2400" u="sng" dirty="0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はなし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err="1" smtClean="0">
                <a:ea typeface="DFPKyoKaSho-W4" pitchFamily="18" charset="-128"/>
              </a:rPr>
              <a:t>hanash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まち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err="1" smtClean="0">
                <a:ea typeface="DFPKyoKaSho-W4" pitchFamily="18" charset="-128"/>
              </a:rPr>
              <a:t>mat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よび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err="1" smtClean="0">
                <a:ea typeface="DFPKyoKaSho-W4" pitchFamily="18" charset="-128"/>
              </a:rPr>
              <a:t>yob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14196" y="1600201"/>
            <a:ext cx="4191810" cy="51212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る</a:t>
            </a:r>
            <a:r>
              <a:rPr lang="en-US" sz="2400" u="sng" dirty="0" smtClean="0"/>
              <a:t>-Verbs</a:t>
            </a:r>
            <a:r>
              <a:rPr lang="en-US" sz="2400" dirty="0" smtClean="0"/>
              <a:t>			</a:t>
            </a:r>
            <a:r>
              <a:rPr lang="en-US" sz="2400" u="sng" dirty="0" smtClean="0"/>
              <a:t> e - </a:t>
            </a:r>
            <a:r>
              <a:rPr lang="ja-JP" altLang="en-US" sz="2400" u="sng" smtClean="0"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400" noProof="0" smtClean="0">
                <a:latin typeface="DFPKyoKaSho-W4" pitchFamily="18" charset="-128"/>
                <a:ea typeface="DFPKyoKaSho-W4" pitchFamily="18" charset="-128"/>
              </a:rPr>
              <a:t>かけ</a:t>
            </a:r>
            <a:r>
              <a:rPr lang="ja-JP" altLang="en-US" sz="2400" noProof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noProof="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noProof="0" dirty="0" err="1" smtClean="0">
                <a:ea typeface="DFPKyoKaSho-W4" pitchFamily="18" charset="-128"/>
              </a:rPr>
              <a:t>kak</a:t>
            </a:r>
            <a:r>
              <a:rPr lang="en-US" altLang="ja-JP" sz="2400" u="sng" noProof="0" dirty="0" err="1" smtClean="0">
                <a:solidFill>
                  <a:srgbClr val="FF0000"/>
                </a:solidFill>
                <a:ea typeface="DFPKyoKaSho-W4" pitchFamily="18" charset="-128"/>
              </a:rPr>
              <a:t>e</a:t>
            </a:r>
            <a:r>
              <a:rPr lang="en-US" altLang="ja-JP" sz="2400" noProof="0" dirty="0" smtClean="0">
                <a:ea typeface="DFPKyoKaSho-W4" pitchFamily="18" charset="-128"/>
              </a:rPr>
              <a:t> </a:t>
            </a:r>
            <a:r>
              <a:rPr lang="ja-JP" altLang="en-US" sz="2400" noProof="0" smtClean="0">
                <a:solidFill>
                  <a:srgbClr val="00B0F0"/>
                </a:solidFill>
                <a:ea typeface="DFPKyoKaSho-W4" pitchFamily="18" charset="-128"/>
              </a:rPr>
              <a:t>ます</a:t>
            </a: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でかけ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altLang="ja-JP" sz="2400" dirty="0" err="1" smtClean="0">
                <a:ea typeface="DFPKyoKaSho-W4" pitchFamily="18" charset="-128"/>
              </a:rPr>
              <a:t>dekak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e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altLang="ja-JP" sz="2400" u="sng" dirty="0" smtClean="0">
                <a:solidFill>
                  <a:srgbClr val="FF0000"/>
                </a:solidFill>
                <a:ea typeface="DFPKyoKaSho-W4" pitchFamily="18" charset="-128"/>
              </a:rPr>
              <a:t>Exceptions</a:t>
            </a:r>
            <a:r>
              <a:rPr lang="en-US" sz="2400" dirty="0" smtClean="0"/>
              <a:t>	 		</a:t>
            </a:r>
            <a:endParaRPr lang="en-US" altLang="ja-JP" sz="2400" u="sng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あび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err="1" smtClean="0">
                <a:ea typeface="DFPKyoKaSho-W4" pitchFamily="18" charset="-128"/>
              </a:rPr>
              <a:t>ab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00B0F0"/>
                </a:solidFill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おき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en-US" altLang="ja-JP" sz="2400" dirty="0" err="1" smtClean="0">
                <a:ea typeface="DFPKyoKaSho-W4" pitchFamily="18" charset="-128"/>
              </a:rPr>
              <a:t>ok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み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dirty="0" smtClean="0">
                <a:ea typeface="DFPKyoKaSho-W4" pitchFamily="18" charset="-128"/>
              </a:rPr>
              <a:t>m</a:t>
            </a:r>
            <a:r>
              <a:rPr lang="en-US" altLang="ja-JP" sz="2400" u="sng" dirty="0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en-US" altLang="ja-JP" sz="2400" u="sng" dirty="0" err="1" smtClean="0">
                <a:solidFill>
                  <a:srgbClr val="FF0000"/>
                </a:solidFill>
                <a:ea typeface="DFPKyoKaSho-W4" pitchFamily="18" charset="-128"/>
              </a:rPr>
              <a:t>i</a:t>
            </a:r>
            <a:r>
              <a:rPr lang="en-US" altLang="ja-JP" sz="2400" dirty="0" smtClean="0">
                <a:ea typeface="DFPKyoKaSho-W4" pitchFamily="18" charset="-128"/>
              </a:rPr>
              <a:t> </a:t>
            </a:r>
            <a:r>
              <a:rPr lang="ja-JP" altLang="en-US" sz="240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ます</a:t>
            </a:r>
            <a:endParaRPr lang="en-US" altLang="ja-JP" sz="2400" dirty="0" smtClean="0">
              <a:solidFill>
                <a:srgbClr val="00B0F0"/>
              </a:solidFill>
              <a:latin typeface="DFPKyoKaSho-W4" pitchFamily="18" charset="-128"/>
              <a:ea typeface="DFPKyoKaSho-W4" pitchFamily="18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489</Words>
  <Application>Microsoft Office PowerPoint</Application>
  <PresentationFormat>On-screen Show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Equity</vt:lpstr>
      <vt:lpstr>にほんご JPN101</vt:lpstr>
      <vt:lpstr>１１月１８日月曜日</vt:lpstr>
      <vt:lpstr>だいろっか 休みの　日 Leisure Time</vt:lpstr>
      <vt:lpstr>たんご</vt:lpstr>
      <vt:lpstr>Adjectives (p211-212)</vt:lpstr>
      <vt:lpstr>Nouns (p210-211)</vt:lpstr>
      <vt:lpstr>Nouns (p210-211)</vt:lpstr>
      <vt:lpstr>Verbs (p211)</vt:lpstr>
      <vt:lpstr>Verbs (p211)</vt:lpstr>
      <vt:lpstr>毎週（まいしゅう）すること (p213)</vt:lpstr>
      <vt:lpstr>休（やす）みの日に　すること (p215-216)</vt:lpstr>
      <vt:lpstr>ぶんぽう</vt:lpstr>
      <vt:lpstr>ぶんぽう１： Using the particles と and に    </vt:lpstr>
      <vt:lpstr>ぶんぽう１： Using the particles と and に    </vt:lpstr>
      <vt:lpstr>ぶんぽう１： Using the particles と and に    </vt:lpstr>
      <vt:lpstr>ぶんぽう１： Using the particles と and に    </vt:lpstr>
      <vt:lpstr>ぶんぽう１： Using the particles と and に    </vt:lpstr>
      <vt:lpstr>ぶんぽう２： Commenting about the post, using polite     past adjectives and the copula verb です </vt:lpstr>
      <vt:lpstr>ぶんぽう２： Commenting about the post, using polite     past adjectives and the copula verb です </vt:lpstr>
      <vt:lpstr>ぶんぽう３： Connecting verb and adjective phrases and      sentences using the て-form of verbs; making      requests using the て-form</vt:lpstr>
      <vt:lpstr>ぶんぽう３： Connecting verb and adjective phrases and      sentences using the て-form of verbs; making      requests using the て-form</vt:lpstr>
      <vt:lpstr>ぶんぽう３： Connecting verb and adjective phrases and      sentences using the て-form of verbs; making      requests using the て-form</vt:lpstr>
      <vt:lpstr>ぶんぽう３： Connecting verb and adjective phrases and      sentences using the て-form of verbs; making      requests using the て-form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285</cp:revision>
  <dcterms:created xsi:type="dcterms:W3CDTF">2009-11-18T16:41:19Z</dcterms:created>
  <dcterms:modified xsi:type="dcterms:W3CDTF">2010-02-01T22:20:48Z</dcterms:modified>
</cp:coreProperties>
</file>