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82"/>
  </p:notesMasterIdLst>
  <p:handoutMasterIdLst>
    <p:handoutMasterId r:id="rId83"/>
  </p:handoutMasterIdLst>
  <p:sldIdLst>
    <p:sldId id="300" r:id="rId3"/>
    <p:sldId id="507" r:id="rId4"/>
    <p:sldId id="558" r:id="rId5"/>
    <p:sldId id="559" r:id="rId6"/>
    <p:sldId id="560" r:id="rId7"/>
    <p:sldId id="561" r:id="rId8"/>
    <p:sldId id="562" r:id="rId9"/>
    <p:sldId id="567" r:id="rId10"/>
    <p:sldId id="563" r:id="rId11"/>
    <p:sldId id="568" r:id="rId12"/>
    <p:sldId id="569" r:id="rId13"/>
    <p:sldId id="479" r:id="rId14"/>
    <p:sldId id="577" r:id="rId15"/>
    <p:sldId id="576" r:id="rId16"/>
    <p:sldId id="571" r:id="rId17"/>
    <p:sldId id="575" r:id="rId18"/>
    <p:sldId id="574" r:id="rId19"/>
    <p:sldId id="573" r:id="rId20"/>
    <p:sldId id="581" r:id="rId21"/>
    <p:sldId id="572" r:id="rId22"/>
    <p:sldId id="584" r:id="rId23"/>
    <p:sldId id="585" r:id="rId24"/>
    <p:sldId id="583" r:id="rId25"/>
    <p:sldId id="579" r:id="rId26"/>
    <p:sldId id="570" r:id="rId27"/>
    <p:sldId id="599" r:id="rId28"/>
    <p:sldId id="541" r:id="rId29"/>
    <p:sldId id="586" r:id="rId30"/>
    <p:sldId id="595" r:id="rId31"/>
    <p:sldId id="594" r:id="rId32"/>
    <p:sldId id="596" r:id="rId33"/>
    <p:sldId id="597" r:id="rId34"/>
    <p:sldId id="598" r:id="rId35"/>
    <p:sldId id="593" r:id="rId36"/>
    <p:sldId id="592" r:id="rId37"/>
    <p:sldId id="591" r:id="rId38"/>
    <p:sldId id="590" r:id="rId39"/>
    <p:sldId id="589" r:id="rId40"/>
    <p:sldId id="588" r:id="rId41"/>
    <p:sldId id="587" r:id="rId42"/>
    <p:sldId id="602" r:id="rId43"/>
    <p:sldId id="601" r:id="rId44"/>
    <p:sldId id="600" r:id="rId45"/>
    <p:sldId id="604" r:id="rId46"/>
    <p:sldId id="603" r:id="rId47"/>
    <p:sldId id="612" r:id="rId48"/>
    <p:sldId id="613" r:id="rId49"/>
    <p:sldId id="494" r:id="rId50"/>
    <p:sldId id="610" r:id="rId51"/>
    <p:sldId id="611" r:id="rId52"/>
    <p:sldId id="606" r:id="rId53"/>
    <p:sldId id="607" r:id="rId54"/>
    <p:sldId id="608" r:id="rId55"/>
    <p:sldId id="609" r:id="rId56"/>
    <p:sldId id="614" r:id="rId57"/>
    <p:sldId id="616" r:id="rId58"/>
    <p:sldId id="615" r:id="rId59"/>
    <p:sldId id="617" r:id="rId60"/>
    <p:sldId id="618" r:id="rId61"/>
    <p:sldId id="619" r:id="rId62"/>
    <p:sldId id="620" r:id="rId63"/>
    <p:sldId id="621" r:id="rId64"/>
    <p:sldId id="548" r:id="rId65"/>
    <p:sldId id="550" r:id="rId66"/>
    <p:sldId id="622" r:id="rId67"/>
    <p:sldId id="623" r:id="rId68"/>
    <p:sldId id="624" r:id="rId69"/>
    <p:sldId id="625" r:id="rId70"/>
    <p:sldId id="626" r:id="rId71"/>
    <p:sldId id="630" r:id="rId72"/>
    <p:sldId id="629" r:id="rId73"/>
    <p:sldId id="627" r:id="rId74"/>
    <p:sldId id="628" r:id="rId75"/>
    <p:sldId id="631" r:id="rId76"/>
    <p:sldId id="632" r:id="rId77"/>
    <p:sldId id="633" r:id="rId78"/>
    <p:sldId id="634" r:id="rId79"/>
    <p:sldId id="636" r:id="rId80"/>
    <p:sldId id="637" r:id="rId81"/>
  </p:sldIdLst>
  <p:sldSz cx="9144000" cy="6858000" type="screen4x3"/>
  <p:notesSz cx="69342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952" autoAdjust="0"/>
  </p:normalViewPr>
  <p:slideViewPr>
    <p:cSldViewPr snapToGrid="0" snapToObjects="1">
      <p:cViewPr varScale="1">
        <p:scale>
          <a:sx n="55" d="100"/>
          <a:sy n="55" d="100"/>
        </p:scale>
        <p:origin x="-9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288" tIns="46144" rIns="92288" bIns="461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6" y="0"/>
            <a:ext cx="3004820" cy="461010"/>
          </a:xfrm>
          <a:prstGeom prst="rect">
            <a:avLst/>
          </a:prstGeom>
        </p:spPr>
        <p:txBody>
          <a:bodyPr vert="horz" lIns="92288" tIns="46144" rIns="92288" bIns="46144" rtlCol="0"/>
          <a:lstStyle>
            <a:lvl1pPr algn="r">
              <a:defRPr sz="1200"/>
            </a:lvl1pPr>
          </a:lstStyle>
          <a:p>
            <a:fld id="{065CF57D-9219-EE40-885D-22FAB768DC00}" type="datetimeFigureOut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288" tIns="46144" rIns="92288" bIns="461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6" y="8757590"/>
            <a:ext cx="3004820" cy="461010"/>
          </a:xfrm>
          <a:prstGeom prst="rect">
            <a:avLst/>
          </a:prstGeom>
        </p:spPr>
        <p:txBody>
          <a:bodyPr vert="horz" lIns="92288" tIns="46144" rIns="92288" bIns="46144" rtlCol="0" anchor="b"/>
          <a:lstStyle>
            <a:lvl1pPr algn="r">
              <a:defRPr sz="1200"/>
            </a:lvl1pPr>
          </a:lstStyle>
          <a:p>
            <a:fld id="{DFF11DC8-25C7-D84D-8CAF-E01A579A533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288" tIns="46144" rIns="92288" bIns="461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010"/>
          </a:xfrm>
          <a:prstGeom prst="rect">
            <a:avLst/>
          </a:prstGeom>
        </p:spPr>
        <p:txBody>
          <a:bodyPr vert="horz" lIns="92288" tIns="46144" rIns="92288" bIns="46144" rtlCol="0"/>
          <a:lstStyle>
            <a:lvl1pPr algn="r">
              <a:defRPr sz="1200"/>
            </a:lvl1pPr>
          </a:lstStyle>
          <a:p>
            <a:fld id="{A4D4D1A3-1AFD-874B-B580-1C5F174CECC2}" type="datetimeFigureOut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0563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88" tIns="46144" rIns="92288" bIns="4614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288" tIns="46144" rIns="92288" bIns="461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288" tIns="46144" rIns="92288" bIns="461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57590"/>
            <a:ext cx="3004820" cy="461010"/>
          </a:xfrm>
          <a:prstGeom prst="rect">
            <a:avLst/>
          </a:prstGeom>
        </p:spPr>
        <p:txBody>
          <a:bodyPr vert="horz" lIns="92288" tIns="46144" rIns="92288" bIns="46144" rtlCol="0" anchor="b"/>
          <a:lstStyle>
            <a:lvl1pPr algn="r">
              <a:defRPr sz="1200"/>
            </a:lvl1pPr>
          </a:lstStyle>
          <a:p>
            <a:fld id="{1E44D442-2351-4443-9842-9C3E56295B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E5E92D-EE7D-48BC-B19B-B636969AA3C5}" type="slidenum">
              <a:rPr lang="en-US" altLang="ja-JP" smtClean="0">
                <a:ea typeface="ＭＳ Ｐゴシック" pitchFamily="50" charset="-128"/>
              </a:rPr>
              <a:pPr/>
              <a:t>9</a:t>
            </a:fld>
            <a:endParaRPr lang="en-US" altLang="ja-JP" dirty="0" smtClean="0">
              <a:ea typeface="ＭＳ Ｐゴシック" pitchFamily="50" charset="-128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A3F1DC-9AA9-4111-8F52-743E52B70EC3}" type="slidenum">
              <a:rPr lang="en-US" altLang="ja-JP"/>
              <a:pPr/>
              <a:t>60</a:t>
            </a:fld>
            <a:endParaRPr lang="en-US" altLang="ja-JP" dirty="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B1DDAD-2541-4AFD-A4A4-581DC92CF5D9}" type="slidenum">
              <a:rPr lang="en-US" altLang="ja-JP"/>
              <a:pPr/>
              <a:t>61</a:t>
            </a:fld>
            <a:endParaRPr lang="en-US" altLang="ja-JP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E5E92D-EE7D-48BC-B19B-B636969AA3C5}" type="slidenum">
              <a:rPr lang="en-US" altLang="ja-JP" smtClean="0">
                <a:ea typeface="ＭＳ Ｐゴシック" pitchFamily="50" charset="-128"/>
              </a:rPr>
              <a:pPr/>
              <a:t>10</a:t>
            </a:fld>
            <a:endParaRPr lang="en-US" altLang="ja-JP" dirty="0" smtClean="0">
              <a:ea typeface="ＭＳ Ｐゴシック" pitchFamily="50" charset="-128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7F95E1-4CFB-4D0E-BEB5-B7BC4A2A2D8B}" type="slidenum">
              <a:rPr lang="en-US" altLang="ja-JP"/>
              <a:pPr/>
              <a:t>51</a:t>
            </a:fld>
            <a:endParaRPr lang="en-US" altLang="ja-JP" dirty="0"/>
          </a:p>
        </p:txBody>
      </p:sp>
      <p:sp>
        <p:nvSpPr>
          <p:cNvPr id="542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990055-0E55-470E-A822-9900AA0CF638}" type="slidenum">
              <a:rPr lang="en-US" altLang="ja-JP"/>
              <a:pPr/>
              <a:t>52</a:t>
            </a:fld>
            <a:endParaRPr lang="en-US" altLang="ja-JP" dirty="0"/>
          </a:p>
        </p:txBody>
      </p:sp>
      <p:sp>
        <p:nvSpPr>
          <p:cNvPr id="552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F6A71-305C-4701-A5B7-CDFCE6829CCA}" type="slidenum">
              <a:rPr lang="en-US" altLang="ja-JP"/>
              <a:pPr/>
              <a:t>53</a:t>
            </a:fld>
            <a:endParaRPr lang="en-US" altLang="ja-JP" dirty="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D036D2-7E3D-4371-A4A7-4D7A720BFE47}" type="slidenum">
              <a:rPr lang="en-US" altLang="ja-JP"/>
              <a:pPr/>
              <a:t>54</a:t>
            </a:fld>
            <a:endParaRPr lang="en-US" altLang="ja-JP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C784F-C27C-49F4-9813-C732EA0BDFE5}" type="slidenum">
              <a:rPr lang="en-US" altLang="ja-JP"/>
              <a:pPr/>
              <a:t>56</a:t>
            </a:fld>
            <a:endParaRPr lang="en-US" altLang="ja-JP" dirty="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925643-06E5-4034-BF9F-E6F7D6841C90}" type="slidenum">
              <a:rPr lang="en-US" altLang="ja-JP"/>
              <a:pPr/>
              <a:t>58</a:t>
            </a:fld>
            <a:endParaRPr lang="en-US" altLang="ja-JP" dirty="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C9CBC3-8AF7-472B-B5BF-6714E71AC422}" type="slidenum">
              <a:rPr lang="en-US" altLang="ja-JP"/>
              <a:pPr/>
              <a:t>59</a:t>
            </a:fld>
            <a:endParaRPr lang="en-US" altLang="ja-JP" dirty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2E24-A65C-45BA-B11E-D6861C29CAB0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CA76E-2305-4648-9CA4-1267231313B8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B8C8-E1F3-479F-9412-822A697EF2D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2E24-A65C-45BA-B11E-D6861C29CAB0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B72-12AD-4015-8694-9F7BC821B0B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94F7-8356-4D08-877E-B05D13CB8B5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4943-87AF-4568-A24A-5B5856966DE0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C24D-BD55-4D62-9EFB-46E27BEEC46C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9302E-BA76-4E85-9172-7CDDE0FAB66E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FD39-FA30-48B8-9104-C08A980F16F6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6B0B-8A35-4875-97BF-59A18FB887B1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B72-12AD-4015-8694-9F7BC821B0B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ABB1-7A36-43F9-9CB9-2F41D6FDF686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CA76E-2305-4648-9CA4-1267231313B8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B8C8-E1F3-479F-9412-822A697EF2D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94F7-8356-4D08-877E-B05D13CB8B5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4943-87AF-4568-A24A-5B5856966DE0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C24D-BD55-4D62-9EFB-46E27BEEC46C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9302E-BA76-4E85-9172-7CDDE0FAB66E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FD39-FA30-48B8-9104-C08A980F16F6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6B0B-8A35-4875-97BF-59A18FB887B1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ABB1-7A36-43F9-9CB9-2F41D6FDF686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FBFC5-3415-4410-B00C-4814CB032DDD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1AFBFC5-3415-4410-B00C-4814CB032DDD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34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3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b="1" dirty="0" smtClean="0"/>
              <a:t>Nov. 19, 2009</a:t>
            </a:r>
            <a:endParaRPr lang="en-US" altLang="ja-JP" b="1" dirty="0"/>
          </a:p>
          <a:p>
            <a:r>
              <a:rPr lang="en-US" altLang="ja-JP" b="1" dirty="0" smtClean="0"/>
              <a:t>(Thursday)</a:t>
            </a:r>
            <a:endParaRPr lang="en-US" altLang="ja-JP" b="1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にほんご</a:t>
            </a:r>
            <a:br>
              <a:rPr lang="ja-JP" altLang="en-US"/>
            </a:br>
            <a:r>
              <a:rPr lang="en-US" altLang="ja-JP" dirty="0"/>
              <a:t>JPN101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3111" y="5037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263048" y="5223354"/>
            <a:ext cx="8630432" cy="951978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としょかんで　ともだち</a:t>
            </a:r>
            <a:r>
              <a:rPr lang="ja-JP" altLang="en-US" sz="2400" u="sng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と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　べんきょうします。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りょうの　へやで　ガールフレンド</a:t>
            </a:r>
            <a:r>
              <a:rPr lang="ja-JP" altLang="en-US" sz="2400" b="1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と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　ゲームを　します。</a:t>
            </a:r>
            <a:endParaRPr lang="ja-JP" alt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3600" dirty="0" smtClean="0"/>
              <a:t>(person) </a:t>
            </a:r>
            <a:r>
              <a:rPr lang="ja-JP" altLang="en-US" sz="3600" smtClean="0"/>
              <a:t>と </a:t>
            </a:r>
            <a:r>
              <a:rPr lang="en-US" altLang="ja-JP" sz="3600" dirty="0" smtClean="0"/>
              <a:t>(verb)</a:t>
            </a:r>
            <a:br>
              <a:rPr lang="en-US" altLang="ja-JP" sz="3600" dirty="0" smtClean="0"/>
            </a:br>
            <a:r>
              <a:rPr lang="en-US" altLang="ja-JP" sz="3600" dirty="0" smtClean="0"/>
              <a:t>with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006253" y="2137964"/>
            <a:ext cx="2453013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ともだち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りょうしん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せんせい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ルームメート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ボーイフレンド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ガールフレンド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</p:txBody>
      </p:sp>
      <p:pic>
        <p:nvPicPr>
          <p:cNvPr id="7170" name="Picture 2" descr="C:\Users\tokumasu\Desktop\Nakama1_2nd\illustration-web\ch6\la_06_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8238" y="1707006"/>
            <a:ext cx="1953603" cy="13582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171" name="Picture 3" descr="C:\Users\tokumasu\Desktop\Nakama1_2nd\illustration-web\ch6\la_06_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8238" y="3318562"/>
            <a:ext cx="1953603" cy="12677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5427"/>
            <a:ext cx="8229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Verbs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z="4000" dirty="0" smtClean="0"/>
              <a:t>毎週（まいしゅう）すること</a:t>
            </a:r>
            <a:r>
              <a:rPr lang="en-US" altLang="ja-JP" sz="4000" dirty="0" smtClean="0"/>
              <a:t/>
            </a:r>
            <a:br>
              <a:rPr lang="en-US" altLang="ja-JP" sz="4000" dirty="0" smtClean="0"/>
            </a:br>
            <a:r>
              <a:rPr lang="en-US" altLang="ja-JP" sz="3100" dirty="0" smtClean="0"/>
              <a:t>(p213)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1417638"/>
            <a:ext cx="3950918" cy="532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194" name="Picture 2" descr="C:\Users\tokumasu\Desktop\Nakama1_2nd\illustration-web\ch6\la_06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4133" y="1"/>
            <a:ext cx="766266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218" name="Picture 2" descr="C:\Users\tokumasu\Desktop\Nakama1_2nd\illustration-web\ch6\la_06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6325" y="-50826"/>
            <a:ext cx="7547675" cy="690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242" name="Picture 2" descr="C:\Users\tokumasu\Desktop\Nakama1_2nd\illustration-web\ch6\la_06_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11" y="0"/>
            <a:ext cx="8662789" cy="6721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1266" name="Picture 2" descr="C:\Users\tokumasu\Desktop\Nakama1_2nd\illustration-web\ch6\la_06_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7" y="433953"/>
            <a:ext cx="8625073" cy="64240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2290" name="Picture 2" descr="C:\Users\tokumasu\Desktop\Nakama1_2nd\illustration-web\ch6\la_06_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323" y="1"/>
            <a:ext cx="804947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3314" name="Picture 2" descr="C:\Users\tokumasu\Desktop\Nakama1_2nd\illustration-web\ch6\la_06_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3" y="0"/>
            <a:ext cx="872489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4338" name="Picture 2" descr="C:\Users\tokumasu\Desktop\Nakama1_2nd\illustration-web\ch6\la_06_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73" y="666427"/>
            <a:ext cx="9122827" cy="6191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5427"/>
            <a:ext cx="8229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Nouns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5362" name="Picture 2" descr="C:\Users\tokumasu\Desktop\Nakama1_2nd\illustration-web\ch6\la_06_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606" y="1010873"/>
            <a:ext cx="9171606" cy="5847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9458" name="Picture 2" descr="C:\Users\tokumasu\Desktop\Nakama1_2nd\illustration-web\ch6\la_06_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8324" y="387458"/>
            <a:ext cx="9222324" cy="64705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0482" name="Picture 2" descr="C:\Users\tokumasu\Desktop\Nakama1_2nd\illustration-web\ch6\la_06_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3193" y="0"/>
            <a:ext cx="756360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7410" name="Picture 2" descr="C:\Users\tokumasu\Desktop\Nakama1_2nd\illustration-web\ch6\la_06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39" y="1"/>
            <a:ext cx="813816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8434" name="Picture 2" descr="C:\Users\tokumasu\Desktop\Nakama1_2nd\illustration-web\ch6\la_06_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969" y="-35379"/>
            <a:ext cx="8407831" cy="6893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なにを　しますか。</a:t>
            </a:r>
            <a:endParaRPr lang="en-US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lnSpcReduction="10000"/>
          </a:bodyPr>
          <a:lstStyle/>
          <a:p>
            <a:r>
              <a:rPr lang="ja-JP" altLang="en-US" sz="2600" smtClean="0">
                <a:latin typeface="DFPKyoKaSho-W4" pitchFamily="18" charset="-128"/>
                <a:ea typeface="DFPKyoKaSho-W4" pitchFamily="18" charset="-128"/>
              </a:rPr>
              <a:t>日本ごの　きょうしつで　なにをしますか。</a:t>
            </a:r>
            <a:endParaRPr lang="en-US" altLang="ja-JP" sz="2600" dirty="0" smtClean="0">
              <a:latin typeface="DFPKyoKaSho-W4" pitchFamily="18" charset="-128"/>
              <a:ea typeface="DFPKyoKaSho-W4" pitchFamily="18" charset="-128"/>
            </a:endParaRPr>
          </a:p>
          <a:p>
            <a:pPr lvl="1"/>
            <a:r>
              <a:rPr lang="ja-JP" altLang="en-US" sz="2600" smtClean="0">
                <a:latin typeface="DFPKyoKaSho-W4" pitchFamily="18" charset="-128"/>
                <a:ea typeface="DFPKyoKaSho-W4" pitchFamily="18" charset="-128"/>
              </a:rPr>
              <a:t>先生に　しつもんします。</a:t>
            </a:r>
            <a:endParaRPr lang="en-US" altLang="ja-JP" sz="2600" dirty="0" smtClean="0">
              <a:latin typeface="DFPKyoKaSho-W4" pitchFamily="18" charset="-128"/>
              <a:ea typeface="DFPKyoKaSho-W4" pitchFamily="18" charset="-128"/>
            </a:endParaRPr>
          </a:p>
          <a:p>
            <a:pPr lvl="1"/>
            <a:r>
              <a:rPr lang="ja-JP" altLang="en-US" sz="2600" smtClean="0">
                <a:latin typeface="DFPKyoKaSho-W4" pitchFamily="18" charset="-128"/>
                <a:ea typeface="DFPKyoKaSho-W4" pitchFamily="18" charset="-128"/>
              </a:rPr>
              <a:t>日本ごで　はなします。</a:t>
            </a:r>
            <a:endParaRPr lang="en-US" altLang="ja-JP" sz="2600" dirty="0" smtClean="0">
              <a:latin typeface="DFPKyoKaSho-W4" pitchFamily="18" charset="-128"/>
              <a:ea typeface="DFPKyoKaSho-W4" pitchFamily="18" charset="-128"/>
            </a:endParaRPr>
          </a:p>
          <a:p>
            <a:pPr lvl="1"/>
            <a:r>
              <a:rPr lang="ja-JP" altLang="en-US" sz="2600" smtClean="0">
                <a:latin typeface="DFPKyoKaSho-W4" pitchFamily="18" charset="-128"/>
                <a:ea typeface="DFPKyoKaSho-W4" pitchFamily="18" charset="-128"/>
              </a:rPr>
              <a:t>先生に　ききます。</a:t>
            </a:r>
            <a:endParaRPr lang="en-US" altLang="ja-JP" sz="2600" dirty="0" smtClean="0">
              <a:latin typeface="DFPKyoKaSho-W4" pitchFamily="18" charset="-128"/>
              <a:ea typeface="DFPKyoKaSho-W4" pitchFamily="18" charset="-128"/>
            </a:endParaRPr>
          </a:p>
          <a:p>
            <a:pPr lvl="1"/>
            <a:r>
              <a:rPr lang="ja-JP" altLang="en-US" sz="2600" smtClean="0">
                <a:latin typeface="DFPKyoKaSho-W4" pitchFamily="18" charset="-128"/>
                <a:ea typeface="DFPKyoKaSho-W4" pitchFamily="18" charset="-128"/>
              </a:rPr>
              <a:t>きょうかしょを　よみます。</a:t>
            </a:r>
            <a:endParaRPr lang="en-US" altLang="ja-JP" sz="2600" dirty="0" smtClean="0">
              <a:latin typeface="DFPKyoKaSho-W4" pitchFamily="18" charset="-128"/>
              <a:ea typeface="DFPKyoKaSho-W4" pitchFamily="18" charset="-128"/>
            </a:endParaRPr>
          </a:p>
          <a:p>
            <a:pPr lvl="1"/>
            <a:r>
              <a:rPr lang="ja-JP" altLang="en-US" sz="2600" smtClean="0">
                <a:latin typeface="DFPKyoKaSho-W4" pitchFamily="18" charset="-128"/>
                <a:ea typeface="DFPKyoKaSho-W4" pitchFamily="18" charset="-128"/>
              </a:rPr>
              <a:t>日本の　ドラマを　みます。</a:t>
            </a:r>
            <a:endParaRPr lang="en-US" altLang="ja-JP" sz="2600" dirty="0" smtClean="0">
              <a:latin typeface="DFPKyoKaSho-W4" pitchFamily="18" charset="-128"/>
              <a:ea typeface="DFPKyoKaSho-W4" pitchFamily="18" charset="-128"/>
            </a:endParaRPr>
          </a:p>
          <a:p>
            <a:pPr lvl="1">
              <a:buNone/>
            </a:pPr>
            <a:endParaRPr lang="en-US" altLang="ja-JP" sz="26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600" smtClean="0">
                <a:latin typeface="DFPKyoKaSho-W4" pitchFamily="18" charset="-128"/>
                <a:ea typeface="DFPKyoKaSho-W4" pitchFamily="18" charset="-128"/>
              </a:rPr>
              <a:t>おかねが　ありません。</a:t>
            </a:r>
            <a:endParaRPr lang="en-US" altLang="ja-JP" sz="2600" dirty="0" smtClean="0">
              <a:latin typeface="DFPKyoKaSho-W4" pitchFamily="18" charset="-128"/>
              <a:ea typeface="DFPKyoKaSho-W4" pitchFamily="18" charset="-128"/>
            </a:endParaRPr>
          </a:p>
          <a:p>
            <a:pPr lvl="1"/>
            <a:r>
              <a:rPr lang="ja-JP" altLang="en-US" sz="2600" smtClean="0">
                <a:latin typeface="DFPKyoKaSho-W4" pitchFamily="18" charset="-128"/>
                <a:ea typeface="DFPKyoKaSho-W4" pitchFamily="18" charset="-128"/>
              </a:rPr>
              <a:t>アルバイトをします。</a:t>
            </a:r>
            <a:endParaRPr lang="en-US" altLang="ja-JP" sz="2600" dirty="0" smtClean="0">
              <a:latin typeface="DFPKyoKaSho-W4" pitchFamily="18" charset="-128"/>
              <a:ea typeface="DFPKyoKaSho-W4" pitchFamily="18" charset="-128"/>
            </a:endParaRPr>
          </a:p>
          <a:p>
            <a:pPr lvl="1"/>
            <a:r>
              <a:rPr lang="ja-JP" altLang="en-US" sz="2600" smtClean="0">
                <a:latin typeface="DFPKyoKaSho-W4" pitchFamily="18" charset="-128"/>
                <a:ea typeface="DFPKyoKaSho-W4" pitchFamily="18" charset="-128"/>
              </a:rPr>
              <a:t>りょうしんと　はなします。</a:t>
            </a:r>
            <a:endParaRPr lang="en-US" altLang="ja-JP" sz="2600" dirty="0" smtClean="0">
              <a:latin typeface="DFPKyoKaSho-W4" pitchFamily="18" charset="-128"/>
              <a:ea typeface="DFPKyoKaSho-W4" pitchFamily="18" charset="-128"/>
            </a:endParaRPr>
          </a:p>
          <a:p>
            <a:pPr lvl="1"/>
            <a:r>
              <a:rPr lang="ja-JP" altLang="en-US" sz="2600" smtClean="0">
                <a:latin typeface="DFPKyoKaSho-W4" pitchFamily="18" charset="-128"/>
                <a:ea typeface="DFPKyoKaSho-W4" pitchFamily="18" charset="-128"/>
              </a:rPr>
              <a:t>かいものに　いきません。</a:t>
            </a:r>
            <a:endParaRPr lang="en-US" altLang="ja-JP" sz="2600" dirty="0" smtClean="0">
              <a:latin typeface="DFPKyoKaSho-W4" pitchFamily="18" charset="-128"/>
              <a:ea typeface="DFPKyoKaSho-W4" pitchFamily="18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P214 Activity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3408" y="1821821"/>
            <a:ext cx="7597819" cy="350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z="4000" dirty="0" smtClean="0"/>
              <a:t>休（やす）みの日に　すること</a:t>
            </a:r>
            <a:r>
              <a:rPr lang="en-US" altLang="ja-JP" sz="4000" dirty="0" smtClean="0"/>
              <a:t/>
            </a:r>
            <a:br>
              <a:rPr lang="en-US" altLang="ja-JP" sz="4000" dirty="0" smtClean="0"/>
            </a:br>
            <a:r>
              <a:rPr lang="en-US" altLang="ja-JP" sz="3100" dirty="0" smtClean="0"/>
              <a:t>(p215-216)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4557" y="1636038"/>
            <a:ext cx="3346943" cy="508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0" y="1636039"/>
            <a:ext cx="3221799" cy="94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22530" name="Picture 2" descr="C:\Users\tokumasu\Desktop\Nakama1_2nd\illustration-web\ch6\la_06_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29256"/>
            <a:ext cx="9144000" cy="49922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23554" name="Picture 2" descr="C:\Users\tokumasu\Desktop\Nakama1_2nd\illustration-web\ch6\la_06_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6090"/>
            <a:ext cx="9144000" cy="57319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Nouns</a:t>
            </a:r>
            <a:br>
              <a:rPr lang="en-US" sz="3600" dirty="0" smtClean="0"/>
            </a:br>
            <a:r>
              <a:rPr lang="en-US" sz="2800" dirty="0" smtClean="0"/>
              <a:t>(p210-211)</a:t>
            </a:r>
            <a:endParaRPr lang="en-US" sz="2800" dirty="0"/>
          </a:p>
        </p:txBody>
      </p:sp>
      <p:pic>
        <p:nvPicPr>
          <p:cNvPr id="1026" name="Picture 2" descr="C:\Users\tokumasu\Desktop\Nakama1_2nd\illustration-web\ch6\la_06_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0183" y="2443859"/>
            <a:ext cx="2600325" cy="19367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7" name="Picture 3" descr="C:\Users\tokumasu\Desktop\Nakama1_2nd\illustration-web\ch6\la_06_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0183" y="2443859"/>
            <a:ext cx="2284412" cy="19462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532340" y="1610493"/>
            <a:ext cx="243004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DFPKyoKaSho-W4" pitchFamily="18" charset="-128"/>
                <a:ea typeface="DFPKyoKaSho-W4" pitchFamily="18" charset="-128"/>
              </a:rPr>
              <a:t>Job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00459" y="4684734"/>
            <a:ext cx="243004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アルバイト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0183" y="4684734"/>
            <a:ext cx="243004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しごと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24578" name="Picture 2" descr="C:\Users\tokumasu\Desktop\Nakama1_2nd\illustration-web\ch6\la_06_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0646"/>
            <a:ext cx="9144001" cy="64173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25602" name="Picture 2" descr="C:\Users\tokumasu\Desktop\Nakama1_2nd\illustration-web\ch6\la_06_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4512" y="464949"/>
            <a:ext cx="9198512" cy="63930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26626" name="Picture 2" descr="C:\Users\tokumasu\Desktop\Nakama1_2nd\illustration-web\ch6\la_06_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820" y="0"/>
            <a:ext cx="904330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27650" name="Picture 2" descr="C:\Users\tokumasu\Desktop\Nakama1_2nd\illustration-web\ch6\la_06_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93" y="1115878"/>
            <a:ext cx="9184587" cy="57421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28674" name="Picture 2" descr="C:\Users\tokumasu\Desktop\Nakama1_2nd\illustration-web\ch6\la_06_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457" y="1035674"/>
            <a:ext cx="9047543" cy="5822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29698" name="Picture 2" descr="C:\Users\tokumasu\Desktop\Nakama1_2nd\illustration-web\ch6\la_06_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66286"/>
            <a:ext cx="9144000" cy="48590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30722" name="Picture 2" descr="C:\Users\tokumasu\Desktop\Nakama1_2nd\illustration-web\ch6\la_06_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652" y="676555"/>
            <a:ext cx="8962348" cy="6181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31746" name="Picture 2" descr="C:\Users\tokumasu\Desktop\Nakama1_2nd\illustration-web\ch6\la_06_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90" y="184184"/>
            <a:ext cx="9132909" cy="65372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32770" name="Picture 2" descr="C:\Users\tokumasu\Desktop\Nakama1_2nd\illustration-web\ch6\la_06_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5893"/>
            <a:ext cx="9143999" cy="61021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33794" name="Picture 2" descr="C:\Users\tokumasu\Desktop\Nakama1_2nd\illustration-web\ch6\la_06_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03661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Nouns</a:t>
            </a:r>
            <a:br>
              <a:rPr lang="en-US" sz="3600" dirty="0" smtClean="0"/>
            </a:br>
            <a:r>
              <a:rPr lang="en-US" sz="2800" dirty="0" smtClean="0"/>
              <a:t>(p210-211)</a:t>
            </a:r>
            <a:endParaRPr lang="en-US" sz="2800" dirty="0"/>
          </a:p>
        </p:txBody>
      </p:sp>
      <p:pic>
        <p:nvPicPr>
          <p:cNvPr id="2053" name="Picture 5" descr="C:\Users\tokumasu\Desktop\Nakama1_2nd\illustration-web\ch6\la_06_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9424" y="2850807"/>
            <a:ext cx="1980417" cy="15018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4" name="Picture 6" descr="C:\Users\tokumasu\Desktop\Nakama1_2nd\illustration-web\ch6\la_06_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2340" y="2850807"/>
            <a:ext cx="2279738" cy="14252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5" name="Picture 7" descr="C:\Users\tokumasu\Desktop\Nakama1_2nd\illustration-web\ch6\la_06_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9574" y="2850807"/>
            <a:ext cx="2214788" cy="14252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532340" y="1610493"/>
            <a:ext cx="243004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DFPKyoKaSho-W4" pitchFamily="18" charset="-128"/>
                <a:ea typeface="DFPKyoKaSho-W4" pitchFamily="18" charset="-128"/>
              </a:rPr>
              <a:t>Sports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9792" y="4759890"/>
            <a:ext cx="243004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テニス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2029" y="4759890"/>
            <a:ext cx="243004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ジョギング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79574" y="4759890"/>
            <a:ext cx="243004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プール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34818" name="Picture 2" descr="C:\Users\tokumasu\Desktop\Nakama1_2nd\illustration-web\ch6\la_06_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5984"/>
            <a:ext cx="9144000" cy="65220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35842" name="Picture 2" descr="C:\Users\tokumasu\Desktop\Nakama1_2nd\illustration-web\ch6\la_06_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520" y="1"/>
            <a:ext cx="804128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36866" name="Picture 2" descr="C:\Users\tokumasu\Desktop\Nakama1_2nd\illustration-web\ch6\la_06_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7803" y="106931"/>
            <a:ext cx="6888997" cy="6751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37890" name="Picture 2" descr="C:\Users\tokumasu\Desktop\Nakama1_2nd\illustration-web\ch6\la_06_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612" y="1271064"/>
            <a:ext cx="9180611" cy="5450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38914" name="Picture 2" descr="C:\Users\tokumasu\Desktop\Nakama1_2nd\illustration-web\ch6\la_06_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028" y="684420"/>
            <a:ext cx="8896971" cy="60370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39938" name="Picture 2" descr="C:\Users\tokumasu\Desktop\Nakama1_2nd\illustration-web\ch6\la_06_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067" y="0"/>
            <a:ext cx="8482960" cy="6891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P225 Activity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7166" y="2169763"/>
            <a:ext cx="7302221" cy="281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P225 Activity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6476" y="1694250"/>
            <a:ext cx="3845356" cy="50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5427"/>
            <a:ext cx="8229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altLang="ja-JP" dirty="0" smtClean="0"/>
              <a:t>Particle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B. Particle </a:t>
            </a:r>
            <a:r>
              <a:rPr lang="ja-JP" altLang="en-US" smtClean="0"/>
              <a:t>に</a:t>
            </a:r>
          </a:p>
          <a:p>
            <a:pPr>
              <a:buNone/>
            </a:pPr>
            <a:endParaRPr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767" y="2141172"/>
            <a:ext cx="5838433" cy="3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E:\105\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1727533"/>
            <a:ext cx="1872867" cy="1316292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14767" y="5710664"/>
            <a:ext cx="77113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Verb stem       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たべます　　　たべます　　　たべ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　　　　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 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のみます　　　のみます　　　のみ　　　　　　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021451" y="5937439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518115" y="5935851"/>
            <a:ext cx="418454" cy="158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716292" y="5934263"/>
            <a:ext cx="418454" cy="158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518115" y="6354762"/>
            <a:ext cx="418454" cy="158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716292" y="6353174"/>
            <a:ext cx="418454" cy="158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45251" y="635635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altLang="ja-JP" sz="3100" dirty="0">
                <a:latin typeface="DFPKyoKaSho-W4" pitchFamily="18" charset="-128"/>
                <a:ea typeface="DFPKyoKaSho-W4" pitchFamily="18" charset="-128"/>
              </a:rPr>
              <a:t>(Vstem)</a:t>
            </a:r>
            <a:r>
              <a:rPr lang="ja-JP" altLang="en-US" sz="31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に　</a:t>
            </a:r>
            <a:r>
              <a:rPr lang="ja-JP" altLang="en-US" sz="3100" smtClean="0">
                <a:latin typeface="DFPKyoKaSho-W4" pitchFamily="18" charset="-128"/>
                <a:ea typeface="DFPKyoKaSho-W4" pitchFamily="18" charset="-128"/>
              </a:rPr>
              <a:t>いきます／きます／かえりま</a:t>
            </a:r>
            <a:r>
              <a:rPr lang="ja-JP" altLang="en-US" sz="3600" smtClean="0">
                <a:latin typeface="DFPKyoKaSho-W4" pitchFamily="18" charset="-128"/>
                <a:ea typeface="DFPKyoKaSho-W4" pitchFamily="18" charset="-128"/>
              </a:rPr>
              <a:t>す</a:t>
            </a:r>
            <a:r>
              <a:rPr lang="ja-JP" altLang="en-US" sz="3600"/>
              <a:t/>
            </a:r>
            <a:br>
              <a:rPr lang="ja-JP" altLang="en-US" sz="3600"/>
            </a:br>
            <a:r>
              <a:rPr lang="en-US" altLang="ja-JP" sz="2000" dirty="0"/>
              <a:t>Expressing purpose</a:t>
            </a:r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Nouns</a:t>
            </a:r>
            <a:br>
              <a:rPr lang="en-US" sz="3600" dirty="0" smtClean="0"/>
            </a:br>
            <a:r>
              <a:rPr lang="en-US" sz="2800" dirty="0" smtClean="0"/>
              <a:t>(p210-211)</a:t>
            </a:r>
            <a:endParaRPr lang="en-US" sz="2800" dirty="0"/>
          </a:p>
        </p:txBody>
      </p:sp>
      <p:pic>
        <p:nvPicPr>
          <p:cNvPr id="3074" name="Picture 2" descr="C:\Users\tokumasu\Desktop\Nakama1_2nd\illustration-web\ch6\la_06_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865" y="4471650"/>
            <a:ext cx="2590800" cy="14144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5" name="Picture 3" descr="C:\Users\tokumasu\Desktop\Nakama1_2nd\illustration-web\ch6\la_06_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7097" y="2374140"/>
            <a:ext cx="1775241" cy="12458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6" name="Picture 4" descr="C:\Users\tokumasu\Desktop\Nakama1_2nd\illustration-web\ch6\la_06_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3543" y="2374141"/>
            <a:ext cx="1835715" cy="1245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7" name="Picture 5" descr="C:\Users\tokumasu\Desktop\Nakama1_2nd\illustration-web\ch6\la_06_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6751" y="4405631"/>
            <a:ext cx="2216920" cy="15042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8" name="Picture 6" descr="C:\Users\tokumasu\Desktop\Nakama1_2nd\illustration-web\ch6\la_06_3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20812" y="4471650"/>
            <a:ext cx="2216426" cy="14382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620812" y="6125517"/>
            <a:ext cx="243004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ゲーム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7923" y="3871354"/>
            <a:ext cx="243004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かいもの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46694" y="3871354"/>
            <a:ext cx="243004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ピクニック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9865" y="6125517"/>
            <a:ext cx="243004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おんがく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4070" y="1762893"/>
            <a:ext cx="243004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DFPKyoKaSho-W4" pitchFamily="18" charset="-128"/>
                <a:ea typeface="DFPKyoKaSho-W4" pitchFamily="18" charset="-128"/>
              </a:rPr>
              <a:t>Hobby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56751" y="6125517"/>
            <a:ext cx="243004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パーティ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199"/>
            <a:ext cx="9144000" cy="5121275"/>
          </a:xfrm>
        </p:spPr>
        <p:txBody>
          <a:bodyPr>
            <a:noAutofit/>
          </a:bodyPr>
          <a:lstStyle/>
          <a:p>
            <a:pPr>
              <a:buNone/>
            </a:pP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ジョーンズホールに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　いき</a:t>
            </a: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ます。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</a:t>
            </a: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まきの先生と　はなします。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  <a:sym typeface="Wingdings" pitchFamily="2" charset="2"/>
              </a:rPr>
              <a:t>	</a:t>
            </a: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  <a:sym typeface="Wingdings" pitchFamily="2" charset="2"/>
              </a:rPr>
              <a:t>ジョーンズホール</a:t>
            </a: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に　まきの先生と　</a:t>
            </a:r>
            <a:r>
              <a:rPr lang="ja-JP" altLang="en-US" sz="2400" u="sng" dirty="0" smtClean="0">
                <a:latin typeface="DFPKyoKaSho-W4" pitchFamily="18" charset="-128"/>
                <a:ea typeface="DFPKyoKaSho-W4" pitchFamily="18" charset="-128"/>
              </a:rPr>
              <a:t>はなし</a:t>
            </a:r>
            <a:r>
              <a:rPr lang="ja-JP" altLang="en-US" sz="2400" b="1" dirty="0" smtClean="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に</a:t>
            </a:r>
            <a:r>
              <a:rPr lang="ja-JP" altLang="en-US" sz="2400" smtClean="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　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いき</a:t>
            </a: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ます。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日本に　かえります。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</a:t>
            </a: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りょうしんに　あいます。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  <a:sym typeface="Wingdings" pitchFamily="2" charset="2"/>
              </a:rPr>
              <a:t>	</a:t>
            </a: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  <a:sym typeface="Wingdings" pitchFamily="2" charset="2"/>
              </a:rPr>
              <a:t>日本</a:t>
            </a: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に　りょうしんに　</a:t>
            </a:r>
            <a:r>
              <a:rPr lang="ja-JP" altLang="en-US" sz="2400" u="sng" dirty="0" smtClean="0">
                <a:latin typeface="DFPKyoKaSho-W4" pitchFamily="18" charset="-128"/>
                <a:ea typeface="DFPKyoKaSho-W4" pitchFamily="18" charset="-128"/>
              </a:rPr>
              <a:t>あい</a:t>
            </a:r>
            <a:r>
              <a:rPr lang="ja-JP" altLang="en-US" sz="2400" b="1" dirty="0" smtClean="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に</a:t>
            </a:r>
            <a:r>
              <a:rPr lang="ja-JP" altLang="en-US" sz="2400" dirty="0" smtClean="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　</a:t>
            </a: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かえります。</a:t>
            </a:r>
          </a:p>
          <a:p>
            <a:endParaRPr lang="en-US" sz="28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altLang="ja-JP" sz="3100" dirty="0">
                <a:latin typeface="DFPKyoKaSho-W4" pitchFamily="18" charset="-128"/>
                <a:ea typeface="DFPKyoKaSho-W4" pitchFamily="18" charset="-128"/>
              </a:rPr>
              <a:t>(Vstem)</a:t>
            </a:r>
            <a:r>
              <a:rPr lang="ja-JP" altLang="en-US" sz="31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に　</a:t>
            </a:r>
            <a:r>
              <a:rPr lang="ja-JP" altLang="en-US" sz="3100" smtClean="0">
                <a:latin typeface="DFPKyoKaSho-W4" pitchFamily="18" charset="-128"/>
                <a:ea typeface="DFPKyoKaSho-W4" pitchFamily="18" charset="-128"/>
              </a:rPr>
              <a:t>いきます／きます／かえりま</a:t>
            </a:r>
            <a:r>
              <a:rPr lang="ja-JP" altLang="en-US" sz="3600" smtClean="0">
                <a:latin typeface="DFPKyoKaSho-W4" pitchFamily="18" charset="-128"/>
                <a:ea typeface="DFPKyoKaSho-W4" pitchFamily="18" charset="-128"/>
              </a:rPr>
              <a:t>す</a:t>
            </a:r>
            <a:r>
              <a:rPr lang="ja-JP" altLang="en-US" sz="3600"/>
              <a:t/>
            </a:r>
            <a:br>
              <a:rPr lang="ja-JP" altLang="en-US" sz="3600"/>
            </a:br>
            <a:r>
              <a:rPr lang="en-US" altLang="ja-JP" sz="2000" dirty="0"/>
              <a:t>Expressing purpose</a:t>
            </a:r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1AEF-040B-4FBB-B3CA-2651B819E031}" type="slidenum">
              <a:rPr lang="en-US" altLang="ja-JP"/>
              <a:pPr/>
              <a:t>51</a:t>
            </a:fld>
            <a:endParaRPr lang="en-US" altLang="ja-JP" dirty="0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altLang="ja-JP" sz="3100" dirty="0">
                <a:latin typeface="DFPKyoKaSho-W4" pitchFamily="18" charset="-128"/>
                <a:ea typeface="DFPKyoKaSho-W4" pitchFamily="18" charset="-128"/>
              </a:rPr>
              <a:t>(Vstem)</a:t>
            </a:r>
            <a:r>
              <a:rPr lang="ja-JP" altLang="en-US" sz="31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に　</a:t>
            </a:r>
            <a:r>
              <a:rPr lang="ja-JP" altLang="en-US" sz="3100" smtClean="0">
                <a:latin typeface="DFPKyoKaSho-W4" pitchFamily="18" charset="-128"/>
                <a:ea typeface="DFPKyoKaSho-W4" pitchFamily="18" charset="-128"/>
              </a:rPr>
              <a:t>いきます／きます／かえりま</a:t>
            </a:r>
            <a:r>
              <a:rPr lang="ja-JP" altLang="en-US" sz="3600" smtClean="0">
                <a:latin typeface="DFPKyoKaSho-W4" pitchFamily="18" charset="-128"/>
                <a:ea typeface="DFPKyoKaSho-W4" pitchFamily="18" charset="-128"/>
              </a:rPr>
              <a:t>す</a:t>
            </a:r>
            <a:r>
              <a:rPr lang="ja-JP" altLang="en-US" sz="3600"/>
              <a:t/>
            </a:r>
            <a:br>
              <a:rPr lang="ja-JP" altLang="en-US" sz="3600"/>
            </a:br>
            <a:r>
              <a:rPr lang="en-US" altLang="ja-JP" sz="2000" dirty="0"/>
              <a:t>Expressing purpose</a:t>
            </a:r>
            <a:endParaRPr lang="en-US" altLang="ja-JP" dirty="0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2057400"/>
            <a:ext cx="24320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1981200"/>
            <a:ext cx="3048000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336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304800" y="5181600"/>
            <a:ext cx="84582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0" lang="ja-JP" altLang="en-US" sz="2800">
                <a:latin typeface="DFPKyoKaSho-W4" pitchFamily="18" charset="-128"/>
                <a:ea typeface="DFPKyoKaSho-W4" pitchFamily="18" charset="-128"/>
              </a:rPr>
              <a:t>まきの先生は　プールに　</a:t>
            </a:r>
            <a:r>
              <a:rPr kumimoji="0" lang="ja-JP" altLang="en-US" sz="2800" u="sng">
                <a:latin typeface="DFPKyoKaSho-W4" pitchFamily="18" charset="-128"/>
                <a:ea typeface="DFPKyoKaSho-W4" pitchFamily="18" charset="-128"/>
              </a:rPr>
              <a:t>およぎ</a:t>
            </a:r>
            <a:r>
              <a:rPr kumimoji="0" lang="ja-JP" altLang="en-US" sz="280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に</a:t>
            </a:r>
            <a:r>
              <a:rPr kumimoji="0" lang="ja-JP" altLang="en-US" sz="2800">
                <a:latin typeface="DFPKyoKaSho-W4" pitchFamily="18" charset="-128"/>
                <a:ea typeface="DFPKyoKaSho-W4" pitchFamily="18" charset="-128"/>
              </a:rPr>
              <a:t>　</a:t>
            </a:r>
            <a:r>
              <a:rPr lang="ja-JP" altLang="en-US" sz="2800" u="sng" smtClean="0">
                <a:latin typeface="DFPKyoKaSho-W4" pitchFamily="18" charset="-128"/>
                <a:ea typeface="DFPKyoKaSho-W4" pitchFamily="18" charset="-128"/>
              </a:rPr>
              <a:t>い</a:t>
            </a:r>
            <a:r>
              <a:rPr kumimoji="0" lang="ja-JP" altLang="en-US" sz="2800" u="sng" smtClean="0">
                <a:latin typeface="DFPKyoKaSho-W4" pitchFamily="18" charset="-128"/>
                <a:ea typeface="DFPKyoKaSho-W4" pitchFamily="18" charset="-128"/>
              </a:rPr>
              <a:t>き</a:t>
            </a:r>
            <a:r>
              <a:rPr kumimoji="0" lang="ja-JP" altLang="en-US" sz="2800" u="sng">
                <a:latin typeface="DFPKyoKaSho-W4" pitchFamily="18" charset="-128"/>
                <a:ea typeface="DFPKyoKaSho-W4" pitchFamily="18" charset="-128"/>
              </a:rPr>
              <a:t>ます</a:t>
            </a:r>
            <a:r>
              <a:rPr kumimoji="0" lang="ja-JP" altLang="en-US" sz="2800">
                <a:latin typeface="DFPKyoKaSho-W4" pitchFamily="18" charset="-128"/>
                <a:ea typeface="DFPKyoKaSho-W4" pitchFamily="18" charset="-128"/>
              </a:rPr>
              <a:t>。</a:t>
            </a:r>
          </a:p>
          <a:p>
            <a:pPr eaLnBrk="0" hangingPunct="0">
              <a:spcBef>
                <a:spcPct val="50000"/>
              </a:spcBef>
            </a:pPr>
            <a:r>
              <a:rPr kumimoji="0" lang="ja-JP" altLang="en-US" sz="2000"/>
              <a:t>　　　　　　　　　　　　　　　　　　　　　　　　       </a:t>
            </a:r>
            <a:r>
              <a:rPr kumimoji="0" lang="en-US" altLang="ja-JP" sz="2000" dirty="0" smtClean="0"/>
              <a:t>V-stem</a:t>
            </a:r>
            <a:r>
              <a:rPr kumimoji="0" lang="ja-JP" altLang="en-US" sz="2000"/>
              <a:t>　　        </a:t>
            </a:r>
            <a:r>
              <a:rPr kumimoji="0" lang="en-US" altLang="ja-JP" sz="2000" dirty="0"/>
              <a:t>verb of movement</a:t>
            </a:r>
            <a:endParaRPr kumimoji="0"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3B2F4-CBC4-44AA-97F4-902474DC4808}" type="slidenum">
              <a:rPr lang="en-US" altLang="ja-JP"/>
              <a:pPr/>
              <a:t>52</a:t>
            </a:fld>
            <a:endParaRPr lang="en-US" altLang="ja-JP" dirty="0"/>
          </a:p>
        </p:txBody>
      </p:sp>
      <p:pic>
        <p:nvPicPr>
          <p:cNvPr id="46082" name="Picture 2" descr="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685800"/>
            <a:ext cx="6019800" cy="4230688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57200" y="5334000"/>
            <a:ext cx="807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ja-JP" altLang="en-US" sz="2800">
                <a:latin typeface="DFPKyoKaSho-W4" pitchFamily="18" charset="-128"/>
                <a:ea typeface="DFPKyoKaSho-W4" pitchFamily="18" charset="-128"/>
              </a:rPr>
              <a:t>きっさてんに　コーヒーを　</a:t>
            </a:r>
            <a:r>
              <a:rPr lang="ja-JP" altLang="en-US" sz="2800" u="sng" smtClean="0">
                <a:latin typeface="DFPKyoKaSho-W4" pitchFamily="18" charset="-128"/>
                <a:ea typeface="DFPKyoKaSho-W4" pitchFamily="18" charset="-128"/>
              </a:rPr>
              <a:t>の</a:t>
            </a:r>
            <a:r>
              <a:rPr kumimoji="0" lang="ja-JP" altLang="en-US" sz="2800" u="sng" smtClean="0">
                <a:latin typeface="DFPKyoKaSho-W4" pitchFamily="18" charset="-128"/>
                <a:ea typeface="DFPKyoKaSho-W4" pitchFamily="18" charset="-128"/>
              </a:rPr>
              <a:t>み</a:t>
            </a:r>
            <a:r>
              <a:rPr kumimoji="0" lang="ja-JP" altLang="en-US" sz="280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に</a:t>
            </a:r>
            <a:r>
              <a:rPr kumimoji="0" lang="ja-JP" altLang="en-US" sz="2800">
                <a:latin typeface="DFPKyoKaSho-W4" pitchFamily="18" charset="-128"/>
                <a:ea typeface="DFPKyoKaSho-W4" pitchFamily="18" charset="-128"/>
              </a:rPr>
              <a:t>　</a:t>
            </a:r>
            <a:r>
              <a:rPr kumimoji="0" lang="ja-JP" altLang="en-US" sz="2800" smtClean="0">
                <a:latin typeface="DFPKyoKaSho-W4" pitchFamily="18" charset="-128"/>
                <a:ea typeface="DFPKyoKaSho-W4" pitchFamily="18" charset="-128"/>
              </a:rPr>
              <a:t>いき</a:t>
            </a:r>
            <a:r>
              <a:rPr kumimoji="0" lang="ja-JP" altLang="en-US" sz="2800">
                <a:latin typeface="DFPKyoKaSho-W4" pitchFamily="18" charset="-128"/>
                <a:ea typeface="DFPKyoKaSho-W4" pitchFamily="18" charset="-128"/>
              </a:rPr>
              <a:t>ます。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69753-1082-46F5-8B3A-8F3A35562D84}" type="slidenum">
              <a:rPr lang="en-US" altLang="ja-JP"/>
              <a:pPr/>
              <a:t>53</a:t>
            </a:fld>
            <a:endParaRPr lang="en-US" altLang="ja-JP" dirty="0"/>
          </a:p>
        </p:txBody>
      </p:sp>
      <p:pic>
        <p:nvPicPr>
          <p:cNvPr id="47106" name="Picture 2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990600"/>
            <a:ext cx="5715000" cy="4086225"/>
          </a:xfrm>
          <a:prstGeom prst="rect">
            <a:avLst/>
          </a:prstGeom>
          <a:noFill/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0" y="53340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ja-JP" altLang="en-US" sz="2800">
                <a:latin typeface="DFPKyoKaSho-W4" pitchFamily="18" charset="-128"/>
                <a:ea typeface="DFPKyoKaSho-W4" pitchFamily="18" charset="-128"/>
              </a:rPr>
              <a:t>アメリカに　えいごを　</a:t>
            </a:r>
            <a:r>
              <a:rPr kumimoji="0" lang="ja-JP" altLang="en-US" sz="2800" u="sng">
                <a:latin typeface="DFPKyoKaSho-W4" pitchFamily="18" charset="-128"/>
                <a:ea typeface="DFPKyoKaSho-W4" pitchFamily="18" charset="-128"/>
              </a:rPr>
              <a:t>べんきょうし</a:t>
            </a:r>
            <a:r>
              <a:rPr kumimoji="0" lang="ja-JP" altLang="en-US" sz="280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に</a:t>
            </a:r>
            <a:r>
              <a:rPr kumimoji="0" lang="ja-JP" altLang="en-US" sz="2800">
                <a:latin typeface="DFPKyoKaSho-W4" pitchFamily="18" charset="-128"/>
                <a:ea typeface="DFPKyoKaSho-W4" pitchFamily="18" charset="-128"/>
              </a:rPr>
              <a:t>　</a:t>
            </a:r>
            <a:r>
              <a:rPr kumimoji="0" lang="ja-JP" altLang="en-US" sz="2800" smtClean="0">
                <a:latin typeface="DFPKyoKaSho-W4" pitchFamily="18" charset="-128"/>
                <a:ea typeface="DFPKyoKaSho-W4" pitchFamily="18" charset="-128"/>
              </a:rPr>
              <a:t>いき</a:t>
            </a:r>
            <a:r>
              <a:rPr kumimoji="0" lang="ja-JP" altLang="en-US" sz="2800">
                <a:latin typeface="DFPKyoKaSho-W4" pitchFamily="18" charset="-128"/>
                <a:ea typeface="DFPKyoKaSho-W4" pitchFamily="18" charset="-128"/>
              </a:rPr>
              <a:t>ます。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E78C-2CC3-48A1-813F-7A137255610D}" type="slidenum">
              <a:rPr lang="en-US" altLang="ja-JP"/>
              <a:pPr/>
              <a:t>54</a:t>
            </a:fld>
            <a:endParaRPr lang="en-US" altLang="ja-JP" dirty="0"/>
          </a:p>
        </p:txBody>
      </p:sp>
      <p:pic>
        <p:nvPicPr>
          <p:cNvPr id="48130" name="Picture 2" descr="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066800"/>
            <a:ext cx="5410200" cy="3987800"/>
          </a:xfrm>
          <a:prstGeom prst="rect">
            <a:avLst/>
          </a:prstGeom>
          <a:noFill/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" y="53340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ともだち</a:t>
            </a:r>
            <a:r>
              <a:rPr kumimoji="0" lang="ja-JP" altLang="en-US" sz="2800" smtClean="0">
                <a:latin typeface="DFPKyoKaSho-W4" pitchFamily="18" charset="-128"/>
                <a:ea typeface="DFPKyoKaSho-W4" pitchFamily="18" charset="-128"/>
              </a:rPr>
              <a:t>の</a:t>
            </a:r>
            <a:r>
              <a:rPr kumimoji="0" lang="ja-JP" altLang="en-US" sz="2800">
                <a:latin typeface="DFPKyoKaSho-W4" pitchFamily="18" charset="-128"/>
                <a:ea typeface="DFPKyoKaSho-W4" pitchFamily="18" charset="-128"/>
              </a:rPr>
              <a:t>　うちに　ファミコン</a:t>
            </a:r>
            <a:r>
              <a:rPr kumimoji="0" lang="ja-JP" altLang="en-US" sz="2800" smtClean="0">
                <a:latin typeface="DFPKyoKaSho-W4" pitchFamily="18" charset="-128"/>
                <a:ea typeface="DFPKyoKaSho-W4" pitchFamily="18" charset="-128"/>
              </a:rPr>
              <a:t>を　</a:t>
            </a:r>
            <a:r>
              <a:rPr kumimoji="0" lang="ja-JP" altLang="en-US" sz="2800" u="sng" smtClean="0">
                <a:latin typeface="DFPKyoKaSho-W4" pitchFamily="18" charset="-128"/>
                <a:ea typeface="DFPKyoKaSho-W4" pitchFamily="18" charset="-128"/>
              </a:rPr>
              <a:t>し</a:t>
            </a:r>
            <a:r>
              <a:rPr kumimoji="0" lang="ja-JP" altLang="en-US" sz="280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に</a:t>
            </a:r>
            <a:r>
              <a:rPr kumimoji="0" lang="ja-JP" altLang="en-US" sz="2800">
                <a:latin typeface="DFPKyoKaSho-W4" pitchFamily="18" charset="-128"/>
                <a:ea typeface="DFPKyoKaSho-W4" pitchFamily="18" charset="-128"/>
              </a:rPr>
              <a:t>　行きます。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P226 Activity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6565" y="1994922"/>
            <a:ext cx="7860235" cy="3460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EB5-E6FA-4ACF-BC2B-A3A54D4D0805}" type="slidenum">
              <a:rPr lang="en-US" altLang="ja-JP"/>
              <a:pPr/>
              <a:t>56</a:t>
            </a:fld>
            <a:endParaRPr lang="en-US" altLang="ja-JP" dirty="0"/>
          </a:p>
        </p:txBody>
      </p:sp>
      <p:pic>
        <p:nvPicPr>
          <p:cNvPr id="51204" name="Picture 1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3336" y="1893706"/>
            <a:ext cx="2185261" cy="166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5" name="Picture 10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7682" y="4310251"/>
            <a:ext cx="2113851" cy="204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6" name="Picture 10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1893705"/>
            <a:ext cx="2436133" cy="206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8" name="Picture 103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7058" y="4488051"/>
            <a:ext cx="3078997" cy="151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なにを　しに　いきますか。</a:t>
            </a:r>
            <a:endParaRPr lang="en-US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5427"/>
            <a:ext cx="8229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Review / Ch.1 instructor’s requests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49167-BD5D-49A0-AF9B-B989ED097395}" type="slidenum">
              <a:rPr lang="en-US" altLang="ja-JP"/>
              <a:pPr/>
              <a:t>58</a:t>
            </a:fld>
            <a:endParaRPr lang="en-US" altLang="ja-JP" dirty="0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715000"/>
            <a:ext cx="7772400" cy="762000"/>
          </a:xfrm>
        </p:spPr>
        <p:txBody>
          <a:bodyPr/>
          <a:lstStyle/>
          <a:p>
            <a:r>
              <a:rPr lang="ja-JP" altLang="en-US">
                <a:latin typeface="DFPKyoKaSho-W4" pitchFamily="18" charset="-128"/>
                <a:ea typeface="DFPKyoKaSho-W4" pitchFamily="18" charset="-128"/>
              </a:rPr>
              <a:t>きい</a:t>
            </a:r>
            <a:r>
              <a:rPr lang="ja-JP" altLang="en-US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てください</a:t>
            </a:r>
            <a:endParaRPr lang="ja-JP" altLang="en-US">
              <a:latin typeface="DFPKyoKaSho-W4" pitchFamily="18" charset="-128"/>
              <a:ea typeface="DFPKyoKaSho-W4" pitchFamily="18" charset="-128"/>
            </a:endParaRPr>
          </a:p>
        </p:txBody>
      </p:sp>
      <p:pic>
        <p:nvPicPr>
          <p:cNvPr id="38916" name="Picture 4" descr="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81000"/>
            <a:ext cx="6972300" cy="4973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3D59-85F7-403F-A57D-F37A2E31AA33}" type="slidenum">
              <a:rPr lang="en-US" altLang="ja-JP"/>
              <a:pPr/>
              <a:t>59</a:t>
            </a:fld>
            <a:endParaRPr lang="en-US" altLang="ja-JP" dirty="0"/>
          </a:p>
        </p:txBody>
      </p:sp>
      <p:pic>
        <p:nvPicPr>
          <p:cNvPr id="39940" name="Picture 4" descr="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457200"/>
            <a:ext cx="6743700" cy="4924425"/>
          </a:xfrm>
          <a:prstGeom prst="rect">
            <a:avLst/>
          </a:prstGeom>
          <a:noFill/>
        </p:spPr>
      </p:pic>
      <p:sp>
        <p:nvSpPr>
          <p:cNvPr id="39941" name="Rectangle 5"/>
          <p:cNvSpPr>
            <a:spLocks noGrp="1" noChangeArrowheads="1"/>
          </p:cNvSpPr>
          <p:nvPr>
            <p:ph type="title"/>
          </p:nvPr>
        </p:nvSpPr>
        <p:spPr>
          <a:xfrm>
            <a:off x="838200" y="5715000"/>
            <a:ext cx="7772400" cy="762000"/>
          </a:xfrm>
          <a:noFill/>
          <a:ln/>
        </p:spPr>
        <p:txBody>
          <a:bodyPr/>
          <a:lstStyle/>
          <a:p>
            <a:r>
              <a:rPr lang="ja-JP" altLang="en-US">
                <a:latin typeface="DFPKyoKaSho-W4" pitchFamily="18" charset="-128"/>
                <a:ea typeface="DFPKyoKaSho-W4" pitchFamily="18" charset="-128"/>
              </a:rPr>
              <a:t>み</a:t>
            </a:r>
            <a:r>
              <a:rPr lang="ja-JP" altLang="en-US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てください</a:t>
            </a:r>
            <a:endParaRPr lang="ja-JP" altLang="en-US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Nouns</a:t>
            </a:r>
            <a:br>
              <a:rPr lang="en-US" sz="3600" dirty="0" smtClean="0"/>
            </a:br>
            <a:r>
              <a:rPr lang="en-US" sz="2800" dirty="0" smtClean="0"/>
              <a:t>(p210-211)</a:t>
            </a:r>
            <a:endParaRPr lang="en-US" sz="2800" dirty="0"/>
          </a:p>
        </p:txBody>
      </p:sp>
      <p:pic>
        <p:nvPicPr>
          <p:cNvPr id="4098" name="Picture 2" descr="C:\Users\tokumasu\Desktop\Nakama1_2nd\illustration-web\ch6\la_06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2448933"/>
            <a:ext cx="2390448" cy="21394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099" name="Picture 3" descr="C:\Users\tokumasu\Desktop\Nakama1_2nd\illustration-web\ch6\la_06_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1222" y="2448933"/>
            <a:ext cx="2337252" cy="21394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00" name="Picture 4" descr="C:\Users\tokumasu\Desktop\Nakama1_2nd\illustration-web\ch6\la_06_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7244" y="2448933"/>
            <a:ext cx="2757334" cy="21394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231670" y="1610493"/>
            <a:ext cx="243004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Housework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1" y="4935255"/>
            <a:ext cx="243004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りょうり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1670" y="4935255"/>
            <a:ext cx="243004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せんたく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39164" y="4935255"/>
            <a:ext cx="243004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そうじ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8D36-CAD6-45B9-919F-E735C5A8A888}" type="slidenum">
              <a:rPr lang="en-US" altLang="ja-JP"/>
              <a:pPr/>
              <a:t>60</a:t>
            </a:fld>
            <a:endParaRPr lang="en-US" altLang="ja-JP" dirty="0"/>
          </a:p>
        </p:txBody>
      </p:sp>
      <p:pic>
        <p:nvPicPr>
          <p:cNvPr id="40964" name="Picture 4" descr="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457200"/>
            <a:ext cx="6934200" cy="5026025"/>
          </a:xfrm>
          <a:prstGeom prst="rect">
            <a:avLst/>
          </a:prstGeom>
          <a:noFill/>
        </p:spPr>
      </p:pic>
      <p:sp>
        <p:nvSpPr>
          <p:cNvPr id="40965" name="Rectangle 5"/>
          <p:cNvSpPr>
            <a:spLocks noGrp="1" noChangeArrowheads="1"/>
          </p:cNvSpPr>
          <p:nvPr>
            <p:ph type="title"/>
          </p:nvPr>
        </p:nvSpPr>
        <p:spPr>
          <a:xfrm>
            <a:off x="838200" y="5715000"/>
            <a:ext cx="7772400" cy="762000"/>
          </a:xfrm>
          <a:noFill/>
          <a:ln/>
        </p:spPr>
        <p:txBody>
          <a:bodyPr/>
          <a:lstStyle/>
          <a:p>
            <a:r>
              <a:rPr lang="ja-JP" altLang="en-US">
                <a:latin typeface="DFPKyoKaSho-W4" pitchFamily="18" charset="-128"/>
                <a:ea typeface="DFPKyoKaSho-W4" pitchFamily="18" charset="-128"/>
              </a:rPr>
              <a:t>かい</a:t>
            </a:r>
            <a:r>
              <a:rPr lang="ja-JP" altLang="en-US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てください</a:t>
            </a:r>
            <a:endParaRPr lang="ja-JP" altLang="en-US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19347-2AEF-4510-95E1-4E8246A47099}" type="slidenum">
              <a:rPr lang="en-US" altLang="ja-JP"/>
              <a:pPr/>
              <a:t>61</a:t>
            </a:fld>
            <a:endParaRPr lang="en-US" altLang="ja-JP" dirty="0"/>
          </a:p>
        </p:txBody>
      </p:sp>
      <p:pic>
        <p:nvPicPr>
          <p:cNvPr id="41988" name="Picture 4" descr="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457200"/>
            <a:ext cx="7086600" cy="5130800"/>
          </a:xfrm>
          <a:prstGeom prst="rect">
            <a:avLst/>
          </a:prstGeom>
          <a:noFill/>
        </p:spPr>
      </p:pic>
      <p:sp>
        <p:nvSpPr>
          <p:cNvPr id="41990" name="Rectangle 6"/>
          <p:cNvSpPr>
            <a:spLocks noGrp="1" noChangeArrowheads="1"/>
          </p:cNvSpPr>
          <p:nvPr>
            <p:ph type="title"/>
          </p:nvPr>
        </p:nvSpPr>
        <p:spPr>
          <a:xfrm>
            <a:off x="838200" y="5715000"/>
            <a:ext cx="7772400" cy="762000"/>
          </a:xfrm>
          <a:noFill/>
          <a:ln/>
        </p:spPr>
        <p:txBody>
          <a:bodyPr/>
          <a:lstStyle/>
          <a:p>
            <a:r>
              <a:rPr lang="ja-JP" altLang="en-US">
                <a:latin typeface="DFPKyoKaSho-W4" pitchFamily="18" charset="-128"/>
                <a:ea typeface="DFPKyoKaSho-W4" pitchFamily="18" charset="-128"/>
              </a:rPr>
              <a:t>よん</a:t>
            </a:r>
            <a:r>
              <a:rPr lang="ja-JP" altLang="en-US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でください</a:t>
            </a:r>
            <a:endParaRPr lang="ja-JP" altLang="en-US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5427"/>
            <a:ext cx="8229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て</a:t>
            </a:r>
            <a:r>
              <a:rPr lang="en-US" altLang="ja-JP" dirty="0" smtClean="0"/>
              <a:t> - 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62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A. Verb </a:t>
            </a:r>
            <a:r>
              <a:rPr lang="ja-JP" altLang="en-US" smtClean="0"/>
              <a:t>て</a:t>
            </a:r>
            <a:r>
              <a:rPr lang="en-US" altLang="ja-JP" dirty="0" smtClean="0"/>
              <a:t>-forms / </a:t>
            </a:r>
            <a:r>
              <a:rPr lang="ja-JP" altLang="en-US" smtClean="0"/>
              <a:t>る</a:t>
            </a:r>
            <a:r>
              <a:rPr lang="en-US" altLang="ja-JP" dirty="0" smtClean="0"/>
              <a:t>verbs, Irregular verbs</a:t>
            </a:r>
            <a:endParaRPr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209" y="2417523"/>
            <a:ext cx="7671804" cy="340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smtClean="0"/>
              <a:t>ぶんぽう３：</a:t>
            </a:r>
            <a:r>
              <a:rPr lang="en-US" altLang="ja-JP" sz="2800" dirty="0" smtClean="0"/>
              <a:t>	Connecting verb and adjective phrases and </a:t>
            </a:r>
            <a:br>
              <a:rPr lang="en-US" altLang="ja-JP" sz="2800" dirty="0" smtClean="0"/>
            </a:br>
            <a:r>
              <a:rPr lang="en-US" altLang="ja-JP" sz="2800" dirty="0" smtClean="0"/>
              <a:t>				sentences using the </a:t>
            </a:r>
            <a:r>
              <a:rPr lang="ja-JP" altLang="en-US" sz="2800" smtClean="0"/>
              <a:t>て</a:t>
            </a:r>
            <a:r>
              <a:rPr lang="en-US" altLang="ja-JP" sz="2800" dirty="0" smtClean="0"/>
              <a:t>-form of verbs; making</a:t>
            </a:r>
            <a:br>
              <a:rPr lang="en-US" altLang="ja-JP" sz="2800" dirty="0" smtClean="0"/>
            </a:br>
            <a:r>
              <a:rPr lang="en-US" altLang="ja-JP" sz="2800" dirty="0" smtClean="0"/>
              <a:t>		 		requests using the </a:t>
            </a:r>
            <a:r>
              <a:rPr lang="ja-JP" altLang="en-US" sz="2800" smtClean="0"/>
              <a:t>て</a:t>
            </a:r>
            <a:r>
              <a:rPr lang="en-US" altLang="ja-JP" sz="2800" dirty="0" smtClean="0"/>
              <a:t>-form</a:t>
            </a:r>
            <a:endParaRPr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A. Verb </a:t>
            </a:r>
            <a:r>
              <a:rPr lang="ja-JP" altLang="en-US" smtClean="0"/>
              <a:t>て</a:t>
            </a:r>
            <a:r>
              <a:rPr lang="en-US" altLang="ja-JP" dirty="0" smtClean="0"/>
              <a:t>-forms / </a:t>
            </a:r>
            <a:r>
              <a:rPr lang="ja-JP" altLang="en-US" smtClean="0"/>
              <a:t>う</a:t>
            </a:r>
            <a:r>
              <a:rPr lang="en-US" altLang="ja-JP" dirty="0" smtClean="0"/>
              <a:t>-verbs</a:t>
            </a:r>
            <a:endParaRPr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240" y="2184182"/>
            <a:ext cx="62865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smtClean="0"/>
              <a:t>ぶんぽう３：</a:t>
            </a:r>
            <a:r>
              <a:rPr lang="en-US" altLang="ja-JP" sz="2800" dirty="0" smtClean="0"/>
              <a:t>	Connecting verb and adjective phrases and </a:t>
            </a:r>
            <a:br>
              <a:rPr lang="en-US" altLang="ja-JP" sz="2800" dirty="0" smtClean="0"/>
            </a:br>
            <a:r>
              <a:rPr lang="en-US" altLang="ja-JP" sz="2800" dirty="0" smtClean="0"/>
              <a:t>				sentences using the </a:t>
            </a:r>
            <a:r>
              <a:rPr lang="ja-JP" altLang="en-US" sz="2800" smtClean="0"/>
              <a:t>て</a:t>
            </a:r>
            <a:r>
              <a:rPr lang="en-US" altLang="ja-JP" sz="2800" dirty="0" smtClean="0"/>
              <a:t>-form of verbs; making</a:t>
            </a:r>
            <a:br>
              <a:rPr lang="en-US" altLang="ja-JP" sz="2800" dirty="0" smtClean="0"/>
            </a:br>
            <a:r>
              <a:rPr lang="en-US" altLang="ja-JP" sz="2800" dirty="0" smtClean="0"/>
              <a:t>		 		requests using the </a:t>
            </a:r>
            <a:r>
              <a:rPr lang="ja-JP" altLang="en-US" sz="2800" smtClean="0"/>
              <a:t>て</a:t>
            </a:r>
            <a:r>
              <a:rPr lang="en-US" altLang="ja-JP" sz="2800" dirty="0" smtClean="0"/>
              <a:t>-form</a:t>
            </a:r>
            <a:endParaRPr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て</a:t>
            </a:r>
            <a:r>
              <a:rPr lang="en-US" altLang="ja-JP" dirty="0" smtClean="0"/>
              <a:t> - 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44034" name="Picture 2" descr="C:\Users\tokumasu\Desktop\Nakama1_2nd\illustration-web\ch3\breakfa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17638"/>
            <a:ext cx="1866707" cy="1735810"/>
          </a:xfrm>
          <a:prstGeom prst="rect">
            <a:avLst/>
          </a:prstGeom>
          <a:noFill/>
        </p:spPr>
      </p:pic>
      <p:pic>
        <p:nvPicPr>
          <p:cNvPr id="44035" name="Picture 3" descr="C:\Users\tokumasu\Desktop\Nakama1_2nd\illustration-web\ch3\getu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3907" y="1417638"/>
            <a:ext cx="1775551" cy="1632099"/>
          </a:xfrm>
          <a:prstGeom prst="rect">
            <a:avLst/>
          </a:prstGeom>
          <a:noFill/>
        </p:spPr>
      </p:pic>
      <p:pic>
        <p:nvPicPr>
          <p:cNvPr id="44036" name="Picture 4" descr="C:\Users\tokumasu\Desktop\Nakama1_2nd\illustration-web\ch3\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0206" y="1417638"/>
            <a:ext cx="1834613" cy="1591080"/>
          </a:xfrm>
          <a:prstGeom prst="rect">
            <a:avLst/>
          </a:prstGeom>
          <a:noFill/>
        </p:spPr>
      </p:pic>
      <p:pic>
        <p:nvPicPr>
          <p:cNvPr id="44037" name="Picture 5" descr="C:\Users\tokumasu\Desktop\Nakama1_2nd\illustration-web\ch3\homewor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3446" y="3400485"/>
            <a:ext cx="1590461" cy="1524192"/>
          </a:xfrm>
          <a:prstGeom prst="rect">
            <a:avLst/>
          </a:prstGeom>
          <a:noFill/>
        </p:spPr>
      </p:pic>
      <p:pic>
        <p:nvPicPr>
          <p:cNvPr id="44038" name="Picture 6" descr="C:\Users\tokumasu\Desktop\Nakama1_2nd\illustration-web\ch3\retur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35590" y="3400485"/>
            <a:ext cx="1589229" cy="1403256"/>
          </a:xfrm>
          <a:prstGeom prst="rect">
            <a:avLst/>
          </a:prstGeom>
          <a:noFill/>
        </p:spPr>
      </p:pic>
      <p:pic>
        <p:nvPicPr>
          <p:cNvPr id="44039" name="Picture 7" descr="C:\Users\tokumasu\Desktop\Nakama1_2nd\illustration-web\ch3\rea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3446" y="4989378"/>
            <a:ext cx="1747712" cy="1644737"/>
          </a:xfrm>
          <a:prstGeom prst="rect">
            <a:avLst/>
          </a:prstGeom>
          <a:noFill/>
        </p:spPr>
      </p:pic>
      <p:pic>
        <p:nvPicPr>
          <p:cNvPr id="44040" name="Picture 8" descr="C:\Users\tokumasu\Desktop\Nakama1_2nd\illustration-web\ch3\shower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91965" y="1825323"/>
            <a:ext cx="1508909" cy="1508909"/>
          </a:xfrm>
          <a:prstGeom prst="rect">
            <a:avLst/>
          </a:prstGeom>
          <a:noFill/>
        </p:spPr>
      </p:pic>
      <p:pic>
        <p:nvPicPr>
          <p:cNvPr id="44041" name="Picture 9" descr="C:\Users\tokumasu\Desktop\Nakama1_2nd\illustration-web\ch3\sleep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53200" y="3334232"/>
            <a:ext cx="1547674" cy="1469509"/>
          </a:xfrm>
          <a:prstGeom prst="rect">
            <a:avLst/>
          </a:prstGeom>
          <a:noFill/>
        </p:spPr>
      </p:pic>
      <p:pic>
        <p:nvPicPr>
          <p:cNvPr id="44042" name="Picture 10" descr="C:\Users\tokumasu\Desktop\Nakama1_2nd\illustration-web\ch3\watch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50008" y="3248265"/>
            <a:ext cx="1774105" cy="1676412"/>
          </a:xfrm>
          <a:prstGeom prst="rect">
            <a:avLst/>
          </a:prstGeom>
          <a:noFill/>
        </p:spPr>
      </p:pic>
      <p:pic>
        <p:nvPicPr>
          <p:cNvPr id="44043" name="Picture 11" descr="C:\Users\tokumasu\Desktop\Nakama1_2nd\illustration-web\ch6\la_06_19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737574" y="5424406"/>
            <a:ext cx="1448184" cy="931943"/>
          </a:xfrm>
          <a:prstGeom prst="rect">
            <a:avLst/>
          </a:prstGeom>
          <a:noFill/>
        </p:spPr>
      </p:pic>
      <p:pic>
        <p:nvPicPr>
          <p:cNvPr id="44044" name="Picture 12" descr="C:\Users\tokumasu\Desktop\Nakama1_2nd\illustration-web\ch6\la_06_2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735590" y="5396026"/>
            <a:ext cx="1795081" cy="1238089"/>
          </a:xfrm>
          <a:prstGeom prst="rect">
            <a:avLst/>
          </a:prstGeom>
          <a:noFill/>
        </p:spPr>
      </p:pic>
      <p:pic>
        <p:nvPicPr>
          <p:cNvPr id="44045" name="Picture 13" descr="C:\Users\tokumasu\Desktop\Nakama1_2nd\illustration-web\ch6\la_06_22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57132" y="5396026"/>
            <a:ext cx="1729668" cy="12380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45058" name="Picture 2" descr="C:\Users\tokumasu\Desktop\Nakama1_2nd\illustration-web\ch3\breakfa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7136" y="0"/>
            <a:ext cx="7199664" cy="6694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46082" name="Picture 2" descr="C:\Users\tokumasu\Desktop\Nakama1_2nd\illustration-web\ch3\get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5330" y="97681"/>
            <a:ext cx="7354512" cy="676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47106" name="Picture 2" descr="C:\Users\tokumasu\Desktop\Nakama1_2nd\illustration-web\ch3\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6528" y="0"/>
            <a:ext cx="7750272" cy="6721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48130" name="Picture 2" descr="C:\Users\tokumasu\Desktop\Nakama1_2nd\illustration-web\ch3\show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4298" y="23193"/>
            <a:ext cx="6842502" cy="6842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Nouns</a:t>
            </a:r>
            <a:br>
              <a:rPr lang="en-US" sz="3600" dirty="0" smtClean="0"/>
            </a:br>
            <a:r>
              <a:rPr lang="en-US" sz="2800" dirty="0" smtClean="0"/>
              <a:t>(p210-211)</a:t>
            </a:r>
            <a:endParaRPr lang="en-US" sz="2800" dirty="0"/>
          </a:p>
        </p:txBody>
      </p:sp>
      <p:pic>
        <p:nvPicPr>
          <p:cNvPr id="5122" name="Picture 2" descr="C:\Users\tokumasu\Desktop\Nakama1_2nd\illustration-web\ch6\la_06_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014" y="2399092"/>
            <a:ext cx="1728591" cy="13587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123" name="Picture 3" descr="C:\Users\tokumasu\Desktop\Nakama1_2nd\illustration-web\ch6\la_06_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6266" y="2399092"/>
            <a:ext cx="2407997" cy="14295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124" name="Picture 4" descr="C:\Users\tokumasu\Desktop\Nakama1_2nd\illustration-web\ch6\la_06_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3039" y="4708221"/>
            <a:ext cx="1948050" cy="12419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125" name="Picture 5" descr="C:\Users\tokumasu\Desktop\Nakama1_2nd\illustration-web\ch6\la_06_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14060" y="4708221"/>
            <a:ext cx="1267304" cy="12419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787064" y="1648470"/>
            <a:ext cx="32943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DFPKyoKaSho-W4" pitchFamily="18" charset="-128"/>
                <a:ea typeface="DFPKyoKaSho-W4" pitchFamily="18" charset="-128"/>
              </a:rPr>
              <a:t>Reading / Writing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0854" y="3934088"/>
            <a:ext cx="243004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しんぶん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4214" y="3934088"/>
            <a:ext cx="243004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ざっし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0854" y="6125517"/>
            <a:ext cx="243004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メール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36422" y="6125517"/>
            <a:ext cx="243004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てがみ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49154" name="Picture 2" descr="C:\Users\tokumasu\Desktop\Nakama1_2nd\illustration-web\ch3\homewor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7323" y="-43857"/>
            <a:ext cx="7059478" cy="6765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50178" name="Picture 2" descr="C:\Users\tokumasu\Desktop\Nakama1_2nd\illustration-web\ch3\wat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3628" y="0"/>
            <a:ext cx="7113171" cy="6721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51202" name="Picture 2" descr="C:\Users\tokumasu\Desktop\Nakama1_2nd\illustration-web\ch3\retur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6908" y="-73287"/>
            <a:ext cx="7849892" cy="693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52226" name="Picture 2" descr="C:\Users\tokumasu\Desktop\Nakama1_2nd\illustration-web\ch3\slee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1342" y="-21525"/>
            <a:ext cx="7245458" cy="6879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53250" name="Picture 2" descr="C:\Users\tokumasu\Desktop\Nakama1_2nd\illustration-web\ch3\re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4500" y="136524"/>
            <a:ext cx="7142300" cy="6721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54274" name="Picture 2" descr="C:\Users\tokumasu\Desktop\Nakama1_2nd\illustration-web\ch6\la_06_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837082"/>
            <a:ext cx="9144000" cy="5884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55298" name="Picture 2" descr="C:\Users\tokumasu\Desktop\Nakama1_2nd\illustration-web\ch6\la_06_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77926"/>
            <a:ext cx="9052398" cy="62435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56322" name="Picture 2" descr="C:\Users\tokumasu\Desktop\Nakama1_2nd\illustration-web\ch6\la_06_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545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P232 Activity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66" y="1853396"/>
            <a:ext cx="7870445" cy="375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P232 Activity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79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266" y="1803747"/>
            <a:ext cx="7097429" cy="144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2160" y="3429000"/>
            <a:ext cx="6886792" cy="254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5427"/>
            <a:ext cx="8229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Particles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920663" y="4747365"/>
            <a:ext cx="7766137" cy="90187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し</a:t>
            </a:r>
            <a:r>
              <a:rPr lang="ja-JP" altLang="en-US" sz="2400" dirty="0">
                <a:latin typeface="DFPKyoKaSho-W4" pitchFamily="18" charset="-128"/>
                <a:ea typeface="DFPKyoKaSho-W4" pitchFamily="18" charset="-128"/>
              </a:rPr>
              <a:t>ゅうまつ、よく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　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ともだち</a:t>
            </a:r>
            <a:r>
              <a:rPr lang="ja-JP" altLang="en-US" sz="2400" u="sng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に</a:t>
            </a:r>
            <a:r>
              <a:rPr lang="ja-JP" altLang="en-US" sz="2400" dirty="0">
                <a:latin typeface="DFPKyoKaSho-W4" pitchFamily="18" charset="-128"/>
                <a:ea typeface="DFPKyoKaSho-W4" pitchFamily="18" charset="-128"/>
              </a:rPr>
              <a:t>　</a:t>
            </a: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メー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ルを かきます。</a:t>
            </a:r>
            <a:endParaRPr lang="ja-JP" altLang="en-US" sz="2400" dirty="0">
              <a:latin typeface="DFPKyoKaSho-W4" pitchFamily="18" charset="-128"/>
              <a:ea typeface="DFPKyoKaSho-W4" pitchFamily="18" charset="-128"/>
            </a:endParaRP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ま</a:t>
            </a:r>
            <a:r>
              <a:rPr lang="ja-JP" altLang="en-US" sz="2400" dirty="0" err="1">
                <a:latin typeface="DFPKyoKaSho-W4" pitchFamily="18" charset="-128"/>
                <a:ea typeface="DFPKyoKaSho-W4" pitchFamily="18" charset="-128"/>
              </a:rPr>
              <a:t>い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日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、ボーイフレンド</a:t>
            </a:r>
            <a:r>
              <a:rPr lang="ja-JP" altLang="en-US" sz="2400" u="sng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に</a:t>
            </a:r>
            <a:r>
              <a:rPr lang="ja-JP" altLang="en-US" sz="2400" dirty="0">
                <a:latin typeface="DFPKyoKaSho-W4" pitchFamily="18" charset="-128"/>
                <a:ea typeface="DFPKyoKaSho-W4" pitchFamily="18" charset="-128"/>
              </a:rPr>
              <a:t>　でんわを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　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します。</a:t>
            </a:r>
            <a:endParaRPr lang="ja-JP" alt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3600" dirty="0" smtClean="0"/>
              <a:t>(person) </a:t>
            </a:r>
            <a:r>
              <a:rPr lang="ja-JP" altLang="en-US" sz="3600" smtClean="0"/>
              <a:t>に </a:t>
            </a:r>
            <a:r>
              <a:rPr lang="en-US" altLang="ja-JP" sz="3600" dirty="0" smtClean="0"/>
              <a:t>(verb)</a:t>
            </a:r>
            <a:br>
              <a:rPr lang="en-US" altLang="ja-JP" sz="3600" dirty="0" smtClean="0"/>
            </a:br>
            <a:r>
              <a:rPr lang="en-US" altLang="ja-JP" sz="2800" dirty="0" smtClean="0"/>
              <a:t>to (recipient)</a:t>
            </a:r>
            <a:endParaRPr lang="en-US" sz="2800" dirty="0"/>
          </a:p>
        </p:txBody>
      </p:sp>
      <p:pic>
        <p:nvPicPr>
          <p:cNvPr id="6146" name="Picture 2" descr="C:\Users\tokumasu\Desktop\Nakama1_2nd\illustration-web\ch6\la_06_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3661" y="3329578"/>
            <a:ext cx="1438035" cy="11790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006253" y="2137964"/>
            <a:ext cx="2453013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ともだち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りょうしん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せんせい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ルームメート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ボーイフレンド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ガールフレンド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</p:txBody>
      </p:sp>
      <p:pic>
        <p:nvPicPr>
          <p:cNvPr id="6148" name="Picture 4" descr="C:\Users\tokumasu\Desktop\Nakama1_2nd\illustration-web\ch6\la_06_38Ne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8257" y="1899715"/>
            <a:ext cx="1513439" cy="119209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2560</TotalTime>
  <Words>447</Words>
  <Application>Microsoft Office PowerPoint</Application>
  <PresentationFormat>On-screen Show (4:3)</PresentationFormat>
  <Paragraphs>190</Paragraphs>
  <Slides>79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81" baseType="lpstr">
      <vt:lpstr>Office Theme</vt:lpstr>
      <vt:lpstr>Equity</vt:lpstr>
      <vt:lpstr>にほんご JPN101</vt:lpstr>
      <vt:lpstr>Nouns</vt:lpstr>
      <vt:lpstr>Nouns (p210-211)</vt:lpstr>
      <vt:lpstr>Nouns (p210-211)</vt:lpstr>
      <vt:lpstr>Nouns (p210-211)</vt:lpstr>
      <vt:lpstr>Nouns (p210-211)</vt:lpstr>
      <vt:lpstr>Nouns (p210-211)</vt:lpstr>
      <vt:lpstr>Particles</vt:lpstr>
      <vt:lpstr>(person) に (verb) to (recipient)</vt:lpstr>
      <vt:lpstr>(person) と (verb) with</vt:lpstr>
      <vt:lpstr>Verbs</vt:lpstr>
      <vt:lpstr>毎週（まいしゅう）すること (p213)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なにを　しますか。</vt:lpstr>
      <vt:lpstr>P214 Activity 1</vt:lpstr>
      <vt:lpstr>休（やす）みの日に　すること (p215-216)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P225 Activity 1</vt:lpstr>
      <vt:lpstr>P225 Activity 1</vt:lpstr>
      <vt:lpstr>Particle </vt:lpstr>
      <vt:lpstr>(Vstem)に　いきます／きます／かえります Expressing purpose</vt:lpstr>
      <vt:lpstr>(Vstem)に　いきます／きます／かえります Expressing purpose</vt:lpstr>
      <vt:lpstr>(Vstem)に　いきます／きます／かえります Expressing purpose</vt:lpstr>
      <vt:lpstr>Slide 52</vt:lpstr>
      <vt:lpstr>Slide 53</vt:lpstr>
      <vt:lpstr>Slide 54</vt:lpstr>
      <vt:lpstr>P226 Activity 2</vt:lpstr>
      <vt:lpstr>なにを　しに　いきますか。</vt:lpstr>
      <vt:lpstr>Review / Ch.1 instructor’s requests</vt:lpstr>
      <vt:lpstr>きいてください</vt:lpstr>
      <vt:lpstr>みてください</vt:lpstr>
      <vt:lpstr>かいてください</vt:lpstr>
      <vt:lpstr>よんでください</vt:lpstr>
      <vt:lpstr>て - form</vt:lpstr>
      <vt:lpstr>ぶんぽう３： Connecting verb and adjective phrases and      sentences using the て-form of verbs; making      requests using the て-form</vt:lpstr>
      <vt:lpstr>ぶんぽう３： Connecting verb and adjective phrases and      sentences using the て-form of verbs; making      requests using the て-form</vt:lpstr>
      <vt:lpstr>て - form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P232 Activity 1</vt:lpstr>
      <vt:lpstr>P232 Activity 2</vt:lpstr>
    </vt:vector>
  </TitlesOfParts>
  <Company>Princeton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Yukari Tokumasu</dc:creator>
  <cp:lastModifiedBy>tokumasu</cp:lastModifiedBy>
  <cp:revision>321</cp:revision>
  <dcterms:created xsi:type="dcterms:W3CDTF">2009-11-18T16:41:19Z</dcterms:created>
  <dcterms:modified xsi:type="dcterms:W3CDTF">2010-02-01T22:21:06Z</dcterms:modified>
</cp:coreProperties>
</file>