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47"/>
  </p:notesMasterIdLst>
  <p:handoutMasterIdLst>
    <p:handoutMasterId r:id="rId48"/>
  </p:handoutMasterIdLst>
  <p:sldIdLst>
    <p:sldId id="300" r:id="rId3"/>
    <p:sldId id="507" r:id="rId4"/>
    <p:sldId id="645" r:id="rId5"/>
    <p:sldId id="644" r:id="rId6"/>
    <p:sldId id="648" r:id="rId7"/>
    <p:sldId id="638" r:id="rId8"/>
    <p:sldId id="651" r:id="rId9"/>
    <p:sldId id="639" r:id="rId10"/>
    <p:sldId id="652" r:id="rId11"/>
    <p:sldId id="653" r:id="rId12"/>
    <p:sldId id="654" r:id="rId13"/>
    <p:sldId id="656" r:id="rId14"/>
    <p:sldId id="658" r:id="rId15"/>
    <p:sldId id="660" r:id="rId16"/>
    <p:sldId id="662" r:id="rId17"/>
    <p:sldId id="661" r:id="rId18"/>
    <p:sldId id="659" r:id="rId19"/>
    <p:sldId id="569" r:id="rId20"/>
    <p:sldId id="479" r:id="rId21"/>
    <p:sldId id="541" r:id="rId22"/>
    <p:sldId id="663" r:id="rId23"/>
    <p:sldId id="664" r:id="rId24"/>
    <p:sldId id="665" r:id="rId25"/>
    <p:sldId id="621" r:id="rId26"/>
    <p:sldId id="548" r:id="rId27"/>
    <p:sldId id="550" r:id="rId28"/>
    <p:sldId id="669" r:id="rId29"/>
    <p:sldId id="622" r:id="rId30"/>
    <p:sldId id="623" r:id="rId31"/>
    <p:sldId id="624" r:id="rId32"/>
    <p:sldId id="625" r:id="rId33"/>
    <p:sldId id="626" r:id="rId34"/>
    <p:sldId id="630" r:id="rId35"/>
    <p:sldId id="629" r:id="rId36"/>
    <p:sldId id="627" r:id="rId37"/>
    <p:sldId id="628" r:id="rId38"/>
    <p:sldId id="631" r:id="rId39"/>
    <p:sldId id="632" r:id="rId40"/>
    <p:sldId id="633" r:id="rId41"/>
    <p:sldId id="634" r:id="rId42"/>
    <p:sldId id="636" r:id="rId43"/>
    <p:sldId id="637" r:id="rId44"/>
    <p:sldId id="666" r:id="rId45"/>
    <p:sldId id="667" r:id="rId4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3440" autoAdjust="0"/>
  </p:normalViewPr>
  <p:slideViewPr>
    <p:cSldViewPr snapToGrid="0" snapToObjects="1">
      <p:cViewPr>
        <p:scale>
          <a:sx n="66" d="100"/>
          <a:sy n="66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8" rIns="93156" bIns="465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6" tIns="46578" rIns="93156" bIns="465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C8F9C-1888-4551-8E78-2A12D48C1DDC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C8F9C-1888-4551-8E78-2A12D48C1DDC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187E8-FA48-40FF-BEE6-AE2C4BDE00D3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Nov. 20, 2009</a:t>
            </a:r>
            <a:endParaRPr lang="en-US" altLang="ja-JP" b="1" dirty="0"/>
          </a:p>
          <a:p>
            <a:r>
              <a:rPr lang="en-US" altLang="ja-JP" b="1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プリンストン大学は　大きいですか。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プリンストン大学の　学生は　ひまですか。　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プリンストンの　まちは　にぎやかですか。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日本ごの　じゅぎょうは　むずかしいですか。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Adjectives</a:t>
            </a:r>
            <a:br>
              <a:rPr lang="en-US" altLang="ja-JP" sz="4000" dirty="0" smtClean="0"/>
            </a:br>
            <a:r>
              <a:rPr lang="en-US" altLang="ja-JP" sz="3100" dirty="0" smtClean="0"/>
              <a:t>(p211-212)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い</a:t>
            </a:r>
            <a:r>
              <a:rPr lang="en-US" altLang="ja-JP" sz="3600" dirty="0" smtClean="0"/>
              <a:t>-</a:t>
            </a:r>
            <a:r>
              <a:rPr lang="en-US" altLang="ja-JP" sz="3600" dirty="0" err="1" smtClean="0"/>
              <a:t>adectives</a:t>
            </a:r>
            <a:r>
              <a:rPr lang="en-US" altLang="ja-JP" sz="3600" dirty="0" smtClean="0"/>
              <a:t> / </a:t>
            </a:r>
            <a:r>
              <a:rPr lang="ja-JP" altLang="en-US" sz="3600" smtClean="0"/>
              <a:t>な</a:t>
            </a:r>
            <a:r>
              <a:rPr lang="en-US" altLang="ja-JP" sz="3600" dirty="0" smtClean="0"/>
              <a:t>-adjectives / copula verb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260" y="1650546"/>
            <a:ext cx="7693773" cy="247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260" y="4336596"/>
            <a:ext cx="7693773" cy="220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い</a:t>
            </a:r>
            <a:r>
              <a:rPr lang="en-US" altLang="ja-JP" sz="3600" dirty="0" smtClean="0"/>
              <a:t> –adjectives</a:t>
            </a:r>
            <a:br>
              <a:rPr lang="en-US" altLang="ja-JP" sz="3600" dirty="0" smtClean="0"/>
            </a:br>
            <a:r>
              <a:rPr lang="en-US" altLang="ja-JP" sz="2000" dirty="0" smtClean="0"/>
              <a:t>Past from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683659"/>
          <a:ext cx="9144000" cy="503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358"/>
                <a:gridCol w="3272213"/>
                <a:gridCol w="3991429"/>
              </a:tblGrid>
              <a:tr h="83963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Dictionary from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affirmative from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Past negative from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9636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DFPKyoKaSho-W4" pitchFamily="18" charset="-128"/>
                          <a:ea typeface="DFPKyoKaSho-W4" pitchFamily="18" charset="-128"/>
                        </a:rPr>
                        <a:t>たのし</a:t>
                      </a:r>
                      <a:r>
                        <a:rPr lang="ja-JP" altLang="en-US" sz="2000" b="1" smtClean="0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9636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DFPKyoKaSho-W4" pitchFamily="18" charset="-128"/>
                          <a:ea typeface="DFPKyoKaSho-W4" pitchFamily="18" charset="-128"/>
                        </a:rPr>
                        <a:t>いそがし</a:t>
                      </a:r>
                      <a:r>
                        <a:rPr lang="ja-JP" altLang="en-US" sz="2000" b="1" smtClean="0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9636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DFPKyoKaSho-W4" pitchFamily="18" charset="-128"/>
                          <a:ea typeface="DFPKyoKaSho-W4" pitchFamily="18" charset="-128"/>
                        </a:rPr>
                        <a:t>おもしろ</a:t>
                      </a:r>
                      <a:r>
                        <a:rPr lang="ja-JP" altLang="en-US" sz="2000" b="1" smtClean="0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9636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DFPKyoKaSho-W4" pitchFamily="18" charset="-128"/>
                          <a:ea typeface="DFPKyoKaSho-W4" pitchFamily="18" charset="-128"/>
                        </a:rPr>
                        <a:t>むずかし</a:t>
                      </a:r>
                      <a:r>
                        <a:rPr lang="ja-JP" altLang="en-US" sz="2000" b="1" smtClean="0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9636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latin typeface="DFPKyoKaSho-W4" pitchFamily="18" charset="-128"/>
                          <a:ea typeface="DFPKyoKaSho-W4" pitchFamily="18" charset="-128"/>
                        </a:rPr>
                        <a:t>つまらな</a:t>
                      </a:r>
                      <a:r>
                        <a:rPr lang="ja-JP" altLang="en-US" sz="2000" b="1" smtClean="0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8115" y="2681998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たのし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8115" y="3538341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いそがし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8115" y="4362510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おもしろ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8115" y="5138057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むずかし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8115" y="5956240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つまらな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200" y="2681998"/>
            <a:ext cx="367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たのしく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3200" y="3538341"/>
            <a:ext cx="367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いそがしく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3200" y="4362510"/>
            <a:ext cx="367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おもしろく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3200" y="5138057"/>
            <a:ext cx="367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むずかしく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3200" y="5956240"/>
            <a:ext cx="367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つまらなく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な</a:t>
            </a:r>
            <a:r>
              <a:rPr lang="en-US" altLang="ja-JP" sz="3600" dirty="0" smtClean="0"/>
              <a:t> –adjectives / copula verb</a:t>
            </a:r>
            <a:br>
              <a:rPr lang="en-US" altLang="ja-JP" sz="3600" dirty="0" smtClean="0"/>
            </a:br>
            <a:r>
              <a:rPr lang="en-US" altLang="ja-JP" sz="2200" dirty="0" smtClean="0"/>
              <a:t>Past form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683659"/>
          <a:ext cx="9144000" cy="503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358"/>
                <a:gridCol w="3272213"/>
                <a:gridCol w="3991429"/>
              </a:tblGrid>
              <a:tr h="83963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Dictionary from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affirmative from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Past negative from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9636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solidFill>
                            <a:schemeClr val="dk1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げんき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9636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solidFill>
                            <a:schemeClr val="dk1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だいじょうぶ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9636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solidFill>
                            <a:schemeClr val="dk1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にぎやか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9636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solidFill>
                            <a:schemeClr val="dk1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ざんねん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9636">
                <a:tc>
                  <a:txBody>
                    <a:bodyPr/>
                    <a:lstStyle/>
                    <a:p>
                      <a:r>
                        <a:rPr lang="ja-JP" altLang="en-US" sz="2000" b="1" smtClean="0">
                          <a:solidFill>
                            <a:schemeClr val="dk1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学生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8115" y="2681998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でした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8115" y="3538341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だいじょうぶ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でした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8115" y="4362510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にぎやか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でした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8115" y="5138057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ざんねん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でした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8115" y="5956240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学生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でした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200" y="2681998"/>
            <a:ext cx="367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じゃなかったです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3200" y="3538341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だいじょうぶ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じゃなかったです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3200" y="4362510"/>
            <a:ext cx="367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にぎやか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じゃなかったです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3200" y="5138057"/>
            <a:ext cx="367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ざんねん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じゃなかったです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3200" y="5956240"/>
            <a:ext cx="367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学生</a:t>
            </a:r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じゃなかったです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P228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036701"/>
            <a:ext cx="7334429" cy="307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P229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1675493"/>
            <a:ext cx="5954148" cy="46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P229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452" y="1824038"/>
            <a:ext cx="6362637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Adjectives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2463994" y="1765981"/>
          <a:ext cx="5359205" cy="5753205"/>
        </p:xfrm>
        <a:graphic>
          <a:graphicData uri="http://schemas.openxmlformats.org/presentationml/2006/ole">
            <p:oleObj spid="_x0000_s8194" name="Document" r:id="rId3" imgW="6349032" imgH="68144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毎週（まいしゅう）すること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3100" dirty="0" smtClean="0"/>
              <a:t>(p213)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17638"/>
            <a:ext cx="3950918" cy="532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Adjectives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休（やす）みの日に　すること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3100" dirty="0" smtClean="0"/>
              <a:t>(p215-216)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557" y="1636038"/>
            <a:ext cx="3346943" cy="508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636039"/>
            <a:ext cx="3221799" cy="94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P214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810" y="1810203"/>
            <a:ext cx="5953419" cy="491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なにを　しますか。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99" y="1716088"/>
            <a:ext cx="6484656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P226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5841" y="1619704"/>
            <a:ext cx="4007359" cy="51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て</a:t>
            </a:r>
            <a:r>
              <a:rPr lang="en-US" altLang="ja-JP" dirty="0" smtClean="0"/>
              <a:t> -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A. Verb </a:t>
            </a:r>
            <a:r>
              <a:rPr lang="ja-JP" altLang="en-US" smtClean="0"/>
              <a:t>て</a:t>
            </a:r>
            <a:r>
              <a:rPr lang="en-US" altLang="ja-JP" dirty="0" smtClean="0"/>
              <a:t>-forms / </a:t>
            </a:r>
            <a:r>
              <a:rPr lang="ja-JP" altLang="en-US" smtClean="0"/>
              <a:t>る</a:t>
            </a:r>
            <a:r>
              <a:rPr lang="en-US" altLang="ja-JP" dirty="0" smtClean="0"/>
              <a:t>verbs, Irregular verbs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209" y="2417523"/>
            <a:ext cx="7671804" cy="340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ぶんぽう３：</a:t>
            </a:r>
            <a:r>
              <a:rPr lang="en-US" altLang="ja-JP" sz="2800" dirty="0" smtClean="0"/>
              <a:t>	Connecting verb and adjective phrases and </a:t>
            </a:r>
            <a:br>
              <a:rPr lang="en-US" altLang="ja-JP" sz="2800" dirty="0" smtClean="0"/>
            </a:br>
            <a:r>
              <a:rPr lang="en-US" altLang="ja-JP" sz="2800" dirty="0" smtClean="0"/>
              <a:t>				sentences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 of verbs; making</a:t>
            </a:r>
            <a:br>
              <a:rPr lang="en-US" altLang="ja-JP" sz="2800" dirty="0" smtClean="0"/>
            </a:br>
            <a:r>
              <a:rPr lang="en-US" altLang="ja-JP" sz="2800" dirty="0" smtClean="0"/>
              <a:t>		 		requests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A. Verb </a:t>
            </a:r>
            <a:r>
              <a:rPr lang="ja-JP" altLang="en-US" smtClean="0"/>
              <a:t>て</a:t>
            </a:r>
            <a:r>
              <a:rPr lang="en-US" altLang="ja-JP" dirty="0" smtClean="0"/>
              <a:t>-forms / </a:t>
            </a:r>
            <a:r>
              <a:rPr lang="ja-JP" altLang="en-US" smtClean="0"/>
              <a:t>う</a:t>
            </a:r>
            <a:r>
              <a:rPr lang="en-US" altLang="ja-JP" dirty="0" smtClean="0"/>
              <a:t>-verbs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240" y="2184182"/>
            <a:ext cx="62865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ぶんぽう３：</a:t>
            </a:r>
            <a:r>
              <a:rPr lang="en-US" altLang="ja-JP" sz="2800" dirty="0" smtClean="0"/>
              <a:t>	Connecting verb and adjective phrases and </a:t>
            </a:r>
            <a:br>
              <a:rPr lang="en-US" altLang="ja-JP" sz="2800" dirty="0" smtClean="0"/>
            </a:br>
            <a:r>
              <a:rPr lang="en-US" altLang="ja-JP" sz="2800" dirty="0" smtClean="0"/>
              <a:t>				sentences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 of verbs; making</a:t>
            </a:r>
            <a:br>
              <a:rPr lang="en-US" altLang="ja-JP" sz="2800" dirty="0" smtClean="0"/>
            </a:br>
            <a:r>
              <a:rPr lang="en-US" altLang="ja-JP" sz="2800" dirty="0" smtClean="0"/>
              <a:t>		 		requests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て</a:t>
            </a:r>
            <a:r>
              <a:rPr lang="en-US" altLang="ja-JP" dirty="0" smtClean="0"/>
              <a:t> – form</a:t>
            </a:r>
            <a:r>
              <a:rPr lang="ja-JP" altLang="en-US" smtClean="0"/>
              <a:t>　（う</a:t>
            </a:r>
            <a:r>
              <a:rPr lang="en-US" altLang="ja-JP" dirty="0" smtClean="0"/>
              <a:t> verbs</a:t>
            </a:r>
            <a:r>
              <a:rPr lang="ja-JP" altLang="en-US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3" y="1417638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あいます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あって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あびます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あびて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あるきます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あるいて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います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いて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かきます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かいて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まちます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まって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はなします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はなして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のみます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のんで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いいます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いって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およぎます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およいで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7429" y="3548743"/>
            <a:ext cx="1378857" cy="39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37429" y="1966686"/>
            <a:ext cx="1378857" cy="39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5028" y="2363334"/>
            <a:ext cx="1785258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029" y="2953771"/>
            <a:ext cx="1378857" cy="39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3886" y="1615962"/>
            <a:ext cx="1378857" cy="39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7429" y="1417638"/>
            <a:ext cx="1378857" cy="39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7429" y="3945391"/>
            <a:ext cx="1378857" cy="39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7429" y="4504305"/>
            <a:ext cx="1632857" cy="39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7429" y="4900953"/>
            <a:ext cx="1378857" cy="4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7429" y="5892800"/>
            <a:ext cx="1632857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7429" y="5544458"/>
            <a:ext cx="1378857" cy="348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て</a:t>
            </a:r>
            <a:r>
              <a:rPr lang="en-US" altLang="ja-JP" dirty="0" smtClean="0"/>
              <a:t> -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4034" name="Picture 2" descr="C:\Users\tokumasu\Desktop\Nakama1_2nd\illustration-web\ch3\breakf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1866707" cy="1735810"/>
          </a:xfrm>
          <a:prstGeom prst="rect">
            <a:avLst/>
          </a:prstGeom>
          <a:noFill/>
        </p:spPr>
      </p:pic>
      <p:pic>
        <p:nvPicPr>
          <p:cNvPr id="44035" name="Picture 3" descr="C:\Users\tokumasu\Desktop\Nakama1_2nd\illustration-web\ch3\get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3907" y="1417638"/>
            <a:ext cx="1775551" cy="1632099"/>
          </a:xfrm>
          <a:prstGeom prst="rect">
            <a:avLst/>
          </a:prstGeom>
          <a:noFill/>
        </p:spPr>
      </p:pic>
      <p:pic>
        <p:nvPicPr>
          <p:cNvPr id="44036" name="Picture 4" descr="C:\Users\tokumasu\Desktop\Nakama1_2nd\illustration-web\ch3\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0206" y="1417638"/>
            <a:ext cx="1834613" cy="1591080"/>
          </a:xfrm>
          <a:prstGeom prst="rect">
            <a:avLst/>
          </a:prstGeom>
          <a:noFill/>
        </p:spPr>
      </p:pic>
      <p:pic>
        <p:nvPicPr>
          <p:cNvPr id="44037" name="Picture 5" descr="C:\Users\tokumasu\Desktop\Nakama1_2nd\illustration-web\ch3\homewo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46" y="3400485"/>
            <a:ext cx="1590461" cy="1524192"/>
          </a:xfrm>
          <a:prstGeom prst="rect">
            <a:avLst/>
          </a:prstGeom>
          <a:noFill/>
        </p:spPr>
      </p:pic>
      <p:pic>
        <p:nvPicPr>
          <p:cNvPr id="44038" name="Picture 6" descr="C:\Users\tokumasu\Desktop\Nakama1_2nd\illustration-web\ch3\retur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5590" y="3400485"/>
            <a:ext cx="1589229" cy="1403256"/>
          </a:xfrm>
          <a:prstGeom prst="rect">
            <a:avLst/>
          </a:prstGeom>
          <a:noFill/>
        </p:spPr>
      </p:pic>
      <p:pic>
        <p:nvPicPr>
          <p:cNvPr id="44039" name="Picture 7" descr="C:\Users\tokumasu\Desktop\Nakama1_2nd\illustration-web\ch3\re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3446" y="4989378"/>
            <a:ext cx="1747712" cy="1644737"/>
          </a:xfrm>
          <a:prstGeom prst="rect">
            <a:avLst/>
          </a:prstGeom>
          <a:noFill/>
        </p:spPr>
      </p:pic>
      <p:pic>
        <p:nvPicPr>
          <p:cNvPr id="44040" name="Picture 8" descr="C:\Users\tokumasu\Desktop\Nakama1_2nd\illustration-web\ch3\show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1965" y="1825323"/>
            <a:ext cx="1508909" cy="1508909"/>
          </a:xfrm>
          <a:prstGeom prst="rect">
            <a:avLst/>
          </a:prstGeom>
          <a:noFill/>
        </p:spPr>
      </p:pic>
      <p:pic>
        <p:nvPicPr>
          <p:cNvPr id="44041" name="Picture 9" descr="C:\Users\tokumasu\Desktop\Nakama1_2nd\illustration-web\ch3\slee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3334232"/>
            <a:ext cx="1547674" cy="1469509"/>
          </a:xfrm>
          <a:prstGeom prst="rect">
            <a:avLst/>
          </a:prstGeom>
          <a:noFill/>
        </p:spPr>
      </p:pic>
      <p:pic>
        <p:nvPicPr>
          <p:cNvPr id="44042" name="Picture 10" descr="C:\Users\tokumasu\Desktop\Nakama1_2nd\illustration-web\ch3\watch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50008" y="3248265"/>
            <a:ext cx="1774105" cy="1676412"/>
          </a:xfrm>
          <a:prstGeom prst="rect">
            <a:avLst/>
          </a:prstGeom>
          <a:noFill/>
        </p:spPr>
      </p:pic>
      <p:pic>
        <p:nvPicPr>
          <p:cNvPr id="44043" name="Picture 11" descr="C:\Users\tokumasu\Desktop\Nakama1_2nd\illustration-web\ch6\la_06_1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37574" y="5424406"/>
            <a:ext cx="1448184" cy="931943"/>
          </a:xfrm>
          <a:prstGeom prst="rect">
            <a:avLst/>
          </a:prstGeom>
          <a:noFill/>
        </p:spPr>
      </p:pic>
      <p:pic>
        <p:nvPicPr>
          <p:cNvPr id="44044" name="Picture 12" descr="C:\Users\tokumasu\Desktop\Nakama1_2nd\illustration-web\ch6\la_06_2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35590" y="5396026"/>
            <a:ext cx="1795081" cy="1238089"/>
          </a:xfrm>
          <a:prstGeom prst="rect">
            <a:avLst/>
          </a:prstGeom>
          <a:noFill/>
        </p:spPr>
      </p:pic>
      <p:pic>
        <p:nvPicPr>
          <p:cNvPr id="44045" name="Picture 13" descr="C:\Users\tokumasu\Desktop\Nakama1_2nd\illustration-web\ch6\la_06_2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57132" y="5396026"/>
            <a:ext cx="1729668" cy="1238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5058" name="Picture 2" descr="C:\Users\tokumasu\Desktop\Nakama1_2nd\illustration-web\ch3\breakf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810" y="26665"/>
            <a:ext cx="7199664" cy="6694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Adjectives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1415" y="1756596"/>
            <a:ext cx="1884556" cy="1416173"/>
          </a:xfrm>
          <a:noFill/>
          <a:ln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05971" y="1756596"/>
            <a:ext cx="2064023" cy="1619490"/>
          </a:xfrm>
          <a:prstGeom prst="rect">
            <a:avLst/>
          </a:prstGeom>
          <a:noFill/>
          <a:ln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66075" y="1460936"/>
            <a:ext cx="2215662" cy="2115568"/>
          </a:xfrm>
          <a:prstGeom prst="rect">
            <a:avLst/>
          </a:prstGeom>
          <a:noFill/>
          <a:ln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1737" y="1622781"/>
            <a:ext cx="1453376" cy="1753305"/>
          </a:xfrm>
          <a:prstGeom prst="rect">
            <a:avLst/>
          </a:prstGeom>
          <a:noFill/>
          <a:ln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6088" y="3579696"/>
            <a:ext cx="1378043" cy="2776654"/>
          </a:xfrm>
          <a:prstGeom prst="rect">
            <a:avLst/>
          </a:prstGeom>
          <a:noFill/>
          <a:ln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4131" y="4396014"/>
            <a:ext cx="2160308" cy="1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014439" y="4341859"/>
            <a:ext cx="2129883" cy="1391450"/>
          </a:xfrm>
          <a:prstGeom prst="rect">
            <a:avLst/>
          </a:prstGeom>
          <a:noFill/>
          <a:ln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244683" y="4341859"/>
            <a:ext cx="2442117" cy="161170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6082" name="Picture 2" descr="C:\Users\tokumasu\Desktop\Nakama1_2nd\illustration-web\ch3\get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330" y="97681"/>
            <a:ext cx="7354512" cy="67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7106" name="Picture 2" descr="C:\Users\tokumasu\Desktop\Nakama1_2nd\illustration-web\ch3\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528" y="0"/>
            <a:ext cx="7750272" cy="672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8130" name="Picture 2" descr="C:\Users\tokumasu\Desktop\Nakama1_2nd\illustration-web\ch3\sh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298" y="23193"/>
            <a:ext cx="6842502" cy="6842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9154" name="Picture 2" descr="C:\Users\tokumasu\Desktop\Nakama1_2nd\illustration-web\ch3\home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323" y="-43857"/>
            <a:ext cx="7059478" cy="6765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0178" name="Picture 2" descr="C:\Users\tokumasu\Desktop\Nakama1_2nd\illustration-web\ch3\wat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628" y="0"/>
            <a:ext cx="7113171" cy="672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1202" name="Picture 2" descr="C:\Users\tokumasu\Desktop\Nakama1_2nd\illustration-web\ch3\ret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908" y="-73287"/>
            <a:ext cx="7849892" cy="693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2226" name="Picture 2" descr="C:\Users\tokumasu\Desktop\Nakama1_2nd\illustration-web\ch3\sle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342" y="-21525"/>
            <a:ext cx="7245458" cy="687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3250" name="Picture 2" descr="C:\Users\tokumasu\Desktop\Nakama1_2nd\illustration-web\ch3\r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500" y="136524"/>
            <a:ext cx="7142300" cy="672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4274" name="Picture 2" descr="C:\Users\tokumasu\Desktop\Nakama1_2nd\illustration-web\ch6\la_06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7082"/>
            <a:ext cx="9144000" cy="5884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5298" name="Picture 2" descr="C:\Users\tokumasu\Desktop\Nakama1_2nd\illustration-web\ch6\la_06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77926"/>
            <a:ext cx="9052398" cy="624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～は　どんな　～ですか。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479" y="2043308"/>
            <a:ext cx="1751557" cy="131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otoro_uchi"/>
          <p:cNvPicPr>
            <a:picLocks noChangeAspect="1" noChangeArrowheads="1"/>
          </p:cNvPicPr>
          <p:nvPr/>
        </p:nvPicPr>
        <p:blipFill>
          <a:blip r:embed="rId3"/>
          <a:srcRect l="3146" t="15298" r="3119" b="15262"/>
          <a:stretch>
            <a:fillRect/>
          </a:stretch>
        </p:blipFill>
        <p:spPr bwMode="auto">
          <a:xfrm>
            <a:off x="3248863" y="2043309"/>
            <a:ext cx="2364603" cy="131366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9563" y="4132022"/>
            <a:ext cx="2170946" cy="242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0867" y="4285437"/>
            <a:ext cx="2086029" cy="207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5395" y="1638298"/>
            <a:ext cx="1343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6322" name="Picture 2" descr="C:\Users\tokumasu\Desktop\Nakama1_2nd\illustration-web\ch6\la_06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545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P232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66" y="1853396"/>
            <a:ext cx="7870445" cy="375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P232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66" y="1803747"/>
            <a:ext cx="7097429" cy="144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160" y="3429000"/>
            <a:ext cx="6886792" cy="25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P233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1684" y="1737406"/>
            <a:ext cx="5907483" cy="498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P233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696" y="1722438"/>
            <a:ext cx="6702942" cy="39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Adjectives</a:t>
            </a:r>
            <a:br>
              <a:rPr lang="en-US" altLang="ja-JP" sz="4000" dirty="0" smtClean="0"/>
            </a:br>
            <a:r>
              <a:rPr lang="en-US" altLang="ja-JP" sz="3100" dirty="0" smtClean="0"/>
              <a:t>(p211-212)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44754" cy="475614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しい</a:t>
            </a:r>
            <a:r>
              <a:rPr lang="en-US" sz="2400" u="sng" dirty="0" smtClean="0"/>
              <a:t>-Adjectives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そが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たのしい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うれしい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かなしい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やさしい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むずかしい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29719" y="1600201"/>
            <a:ext cx="2544754" cy="4756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en-US" sz="2400" u="sng" dirty="0" smtClean="0"/>
              <a:t>-Adjectives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もしろい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つまらない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42046" y="1600199"/>
            <a:ext cx="2797838" cy="4756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2400" u="sng" dirty="0" smtClean="0">
                <a:latin typeface="DFPKyoKaSho-W4" pitchFamily="18" charset="-128"/>
                <a:ea typeface="DFPKyoKaSho-W4" pitchFamily="18" charset="-128"/>
              </a:rPr>
              <a:t>な</a:t>
            </a:r>
            <a:r>
              <a:rPr lang="en-US" sz="2400" u="sng" dirty="0" smtClean="0"/>
              <a:t>-Adjectives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noProof="0" dirty="0" smtClean="0">
                <a:latin typeface="DFPKyoKaSho-W4" pitchFamily="18" charset="-128"/>
                <a:ea typeface="DFPKyoKaSho-W4" pitchFamily="18" charset="-128"/>
              </a:rPr>
              <a:t>ひま（な）</a:t>
            </a:r>
            <a:endParaRPr lang="en-US" altLang="ja-JP" sz="2400" noProof="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noProof="0" dirty="0" smtClean="0">
                <a:latin typeface="DFPKyoKaSho-W4" pitchFamily="18" charset="-128"/>
                <a:ea typeface="DFPKyoKaSho-W4" pitchFamily="18" charset="-128"/>
              </a:rPr>
              <a:t>げんき（な）</a:t>
            </a:r>
            <a:endParaRPr lang="en-US" altLang="ja-JP" sz="2400" noProof="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にぎやか（な）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noProof="0" dirty="0" smtClean="0">
                <a:latin typeface="DFPKyoKaSho-W4" pitchFamily="18" charset="-128"/>
                <a:ea typeface="DFPKyoKaSho-W4" pitchFamily="18" charset="-128"/>
              </a:rPr>
              <a:t>ざんねん（な）</a:t>
            </a:r>
            <a:endParaRPr lang="en-US" altLang="ja-JP" sz="2400" noProof="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たいへん（な）</a:t>
            </a:r>
            <a:endParaRPr lang="en-US" altLang="ja-JP" sz="2400" noProof="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Adjectives</a:t>
            </a:r>
            <a:br>
              <a:rPr lang="en-US" altLang="ja-JP" sz="4000" dirty="0" smtClean="0"/>
            </a:br>
            <a:r>
              <a:rPr lang="en-US" altLang="ja-JP" sz="3100" dirty="0" smtClean="0"/>
              <a:t>(p211-212)</a:t>
            </a:r>
            <a:endParaRPr lang="en-US" sz="31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20" y="2235199"/>
            <a:ext cx="3774321" cy="31477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645" y="2235199"/>
            <a:ext cx="3820126" cy="31477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Adjectives</a:t>
            </a:r>
            <a:br>
              <a:rPr lang="en-US" altLang="ja-JP" sz="4000" dirty="0" smtClean="0"/>
            </a:br>
            <a:r>
              <a:rPr lang="en-US" altLang="ja-JP" sz="3100" dirty="0" smtClean="0"/>
              <a:t>(p211-212)</a:t>
            </a:r>
            <a:endParaRPr lang="en-US" sz="31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5487"/>
            <a:ext cx="4615543" cy="335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6039" y="1985487"/>
            <a:ext cx="4640761" cy="335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Adjectives</a:t>
            </a:r>
            <a:br>
              <a:rPr lang="en-US" altLang="ja-JP" sz="4000" dirty="0" smtClean="0"/>
            </a:br>
            <a:r>
              <a:rPr lang="en-US" altLang="ja-JP" sz="3100" dirty="0" smtClean="0"/>
              <a:t>(p211-212)</a:t>
            </a:r>
            <a:endParaRPr lang="en-US" sz="3100" dirty="0"/>
          </a:p>
        </p:txBody>
      </p:sp>
      <p:pic>
        <p:nvPicPr>
          <p:cNvPr id="8" name="Picture 4" descr="L06_Page_12"/>
          <p:cNvPicPr>
            <a:picLocks noChangeAspect="1" noChangeArrowheads="1"/>
          </p:cNvPicPr>
          <p:nvPr/>
        </p:nvPicPr>
        <p:blipFill>
          <a:blip r:embed="rId3"/>
          <a:srcRect l="15984" t="15955" r="14017" b="14021"/>
          <a:stretch>
            <a:fillRect/>
          </a:stretch>
        </p:blipFill>
        <p:spPr bwMode="auto">
          <a:xfrm>
            <a:off x="5029200" y="2439194"/>
            <a:ext cx="3657600" cy="258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 descr="L08_Page_36"/>
          <p:cNvPicPr>
            <a:picLocks noChangeAspect="1" noChangeArrowheads="1"/>
          </p:cNvPicPr>
          <p:nvPr/>
        </p:nvPicPr>
        <p:blipFill>
          <a:blip r:embed="rId4"/>
          <a:srcRect l="12906" t="12933" r="10855" b="10878"/>
          <a:stretch>
            <a:fillRect/>
          </a:stretch>
        </p:blipFill>
        <p:spPr bwMode="auto">
          <a:xfrm>
            <a:off x="835025" y="2386806"/>
            <a:ext cx="3736975" cy="264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まきの先生は　どんな　先生ですか。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ニューヨークは　どんな　まちですか。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日本ごの　クラスは　どんな　クラスですか。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「アテンションプリーズ」は　どんな　ドラマですか。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Adjectives</a:t>
            </a:r>
            <a:br>
              <a:rPr lang="en-US" altLang="ja-JP" sz="4000" dirty="0" smtClean="0"/>
            </a:br>
            <a:r>
              <a:rPr lang="en-US" altLang="ja-JP" sz="3100" dirty="0" smtClean="0"/>
              <a:t>(p211-212)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528</Words>
  <Application>Microsoft Office PowerPoint</Application>
  <PresentationFormat>On-screen Show (4:3)</PresentationFormat>
  <Paragraphs>149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Equity</vt:lpstr>
      <vt:lpstr>Document</vt:lpstr>
      <vt:lpstr>にほんご JPN101</vt:lpstr>
      <vt:lpstr>Adjectives</vt:lpstr>
      <vt:lpstr>Adjectives</vt:lpstr>
      <vt:lpstr>～は　どんな　～ですか。</vt:lpstr>
      <vt:lpstr>Adjectives (p211-212)</vt:lpstr>
      <vt:lpstr>Adjectives (p211-212)</vt:lpstr>
      <vt:lpstr>Adjectives (p211-212)</vt:lpstr>
      <vt:lpstr>Adjectives (p211-212)</vt:lpstr>
      <vt:lpstr>Adjectives (p211-212)</vt:lpstr>
      <vt:lpstr>Adjectives (p211-212)</vt:lpstr>
      <vt:lpstr>い-adectives / な-adjectives / copula verb</vt:lpstr>
      <vt:lpstr>い –adjectives Past from</vt:lpstr>
      <vt:lpstr>な –adjectives / copula verb Past form</vt:lpstr>
      <vt:lpstr>P228 Activity 1</vt:lpstr>
      <vt:lpstr>P229 Activity 2</vt:lpstr>
      <vt:lpstr>P229 Activity 3</vt:lpstr>
      <vt:lpstr>Adjectives</vt:lpstr>
      <vt:lpstr>Verbs</vt:lpstr>
      <vt:lpstr>毎週（まいしゅう）すること (p213)</vt:lpstr>
      <vt:lpstr>休（やす）みの日に　すること (p215-216)</vt:lpstr>
      <vt:lpstr>P214 Activity 2</vt:lpstr>
      <vt:lpstr>なにを　しますか。</vt:lpstr>
      <vt:lpstr>P226 Activity 3</vt:lpstr>
      <vt:lpstr>て - form</vt:lpstr>
      <vt:lpstr>ぶんぽう３： Connecting verb and adjective phrases and      sentences using the て-form of verbs; making      requests using the て-form</vt:lpstr>
      <vt:lpstr>ぶんぽう３： Connecting verb and adjective phrases and      sentences using the て-form of verbs; making      requests using the て-form</vt:lpstr>
      <vt:lpstr>て – form　（う verbs）</vt:lpstr>
      <vt:lpstr>て - form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P232 Activity 1</vt:lpstr>
      <vt:lpstr>P232 Activity 2</vt:lpstr>
      <vt:lpstr>P233 Activity 3</vt:lpstr>
      <vt:lpstr>P233 Activity 4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357</cp:revision>
  <dcterms:created xsi:type="dcterms:W3CDTF">2009-11-18T16:41:19Z</dcterms:created>
  <dcterms:modified xsi:type="dcterms:W3CDTF">2010-02-01T22:21:25Z</dcterms:modified>
</cp:coreProperties>
</file>