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50"/>
  </p:notesMasterIdLst>
  <p:handoutMasterIdLst>
    <p:handoutMasterId r:id="rId51"/>
  </p:handoutMasterIdLst>
  <p:sldIdLst>
    <p:sldId id="300" r:id="rId3"/>
    <p:sldId id="507" r:id="rId4"/>
    <p:sldId id="618" r:id="rId5"/>
    <p:sldId id="630" r:id="rId6"/>
    <p:sldId id="631" r:id="rId7"/>
    <p:sldId id="634" r:id="rId8"/>
    <p:sldId id="636" r:id="rId9"/>
    <p:sldId id="637" r:id="rId10"/>
    <p:sldId id="638" r:id="rId11"/>
    <p:sldId id="639" r:id="rId12"/>
    <p:sldId id="641" r:id="rId13"/>
    <p:sldId id="642" r:id="rId14"/>
    <p:sldId id="664" r:id="rId15"/>
    <p:sldId id="665" r:id="rId16"/>
    <p:sldId id="666" r:id="rId17"/>
    <p:sldId id="667" r:id="rId18"/>
    <p:sldId id="587" r:id="rId19"/>
    <p:sldId id="592" r:id="rId20"/>
    <p:sldId id="668" r:id="rId21"/>
    <p:sldId id="593" r:id="rId22"/>
    <p:sldId id="619" r:id="rId23"/>
    <p:sldId id="594" r:id="rId24"/>
    <p:sldId id="669" r:id="rId25"/>
    <p:sldId id="589" r:id="rId26"/>
    <p:sldId id="670" r:id="rId27"/>
    <p:sldId id="591" r:id="rId28"/>
    <p:sldId id="671" r:id="rId29"/>
    <p:sldId id="620" r:id="rId30"/>
    <p:sldId id="595" r:id="rId31"/>
    <p:sldId id="673" r:id="rId32"/>
    <p:sldId id="675" r:id="rId33"/>
    <p:sldId id="676" r:id="rId34"/>
    <p:sldId id="677" r:id="rId35"/>
    <p:sldId id="678" r:id="rId36"/>
    <p:sldId id="679" r:id="rId37"/>
    <p:sldId id="596" r:id="rId38"/>
    <p:sldId id="597" r:id="rId39"/>
    <p:sldId id="598" r:id="rId40"/>
    <p:sldId id="600" r:id="rId41"/>
    <p:sldId id="672" r:id="rId42"/>
    <p:sldId id="622" r:id="rId43"/>
    <p:sldId id="623" r:id="rId44"/>
    <p:sldId id="601" r:id="rId45"/>
    <p:sldId id="626" r:id="rId46"/>
    <p:sldId id="627" r:id="rId47"/>
    <p:sldId id="628" r:id="rId48"/>
    <p:sldId id="625" r:id="rId4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698" autoAdjust="0"/>
  </p:normalViewPr>
  <p:slideViewPr>
    <p:cSldViewPr snapToGrid="0" snapToObjects="1">
      <p:cViewPr>
        <p:scale>
          <a:sx n="50" d="100"/>
          <a:sy n="50" d="100"/>
        </p:scale>
        <p:origin x="-1050" y="-4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68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65CF57D-9219-EE40-885D-22FAB768DC00}" type="datetimeFigureOut">
              <a:rPr lang="en-US" altLang="ja-JP" smtClean="0"/>
              <a:pPr/>
              <a:t>2/1/2010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DFF11DC8-25C7-D84D-8CAF-E01A579A5332}"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4D4D1A3-1AFD-874B-B580-1C5F174CECC2}" type="datetimeFigureOut">
              <a:rPr lang="en-US" altLang="ja-JP" smtClean="0"/>
              <a:pPr/>
              <a:t>2/1/2010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E44D442-2351-4443-9842-9C3E56295B8A}"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44D442-2351-4443-9842-9C3E56295B8A}" type="slidenum">
              <a:rPr lang="en-US" smtClean="0"/>
              <a:pPr/>
              <a:t>18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2AD6C0-F18F-41C8-B476-9CBCE5F1988F}" type="slidenum">
              <a:rPr lang="en-US" altLang="ja-JP"/>
              <a:pPr/>
              <a:t>30</a:t>
            </a:fld>
            <a:endParaRPr lang="en-US" altLang="ja-JP"/>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93AD66-6C84-40BB-8D6A-3DD221EFA6C5}" type="slidenum">
              <a:rPr lang="en-US" altLang="ja-JP"/>
              <a:pPr/>
              <a:t>31</a:t>
            </a:fld>
            <a:endParaRPr lang="en-US" altLang="ja-JP"/>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6B6883-45BF-41BB-AB79-EAD8B6F365A3}" type="slidenum">
              <a:rPr lang="en-US" altLang="ja-JP"/>
              <a:pPr/>
              <a:t>32</a:t>
            </a:fld>
            <a:endParaRPr lang="en-US" altLang="ja-JP"/>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ECA177-F323-4133-B563-33D3833127CB}" type="slidenum">
              <a:rPr lang="en-US" altLang="ja-JP"/>
              <a:pPr/>
              <a:t>33</a:t>
            </a:fld>
            <a:endParaRPr lang="en-US" altLang="ja-JP"/>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48576C-B591-4C88-90CC-5A4A2D9B33B8}" type="slidenum">
              <a:rPr lang="en-US" altLang="ja-JP"/>
              <a:pPr/>
              <a:t>34</a:t>
            </a:fld>
            <a:endParaRPr lang="en-US" altLang="ja-JP"/>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4567F9-6A34-47DC-A894-78BAB3B7709B}" type="slidenum">
              <a:rPr lang="en-US" altLang="ja-JP"/>
              <a:pPr/>
              <a:t>35</a:t>
            </a:fld>
            <a:endParaRPr lang="en-US" altLang="ja-JP"/>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ED2E24-A65C-45BA-B11E-D6861C29CAB0}"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3ED2E24-A65C-45BA-B11E-D6861C29CAB0}" type="datetime1">
              <a:rPr lang="en-US" altLang="ja-JP" smtClean="0"/>
              <a:pPr/>
              <a:t>2/1/2010</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D9E3E14-38A0-0946-BEFB-FD0F2B06ADD2}"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2/1/2010</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49AC24D-BD55-4D62-9EFB-46E27BEEC46C}" type="datetime1">
              <a:rPr lang="en-US" altLang="ja-JP" smtClean="0"/>
              <a:pPr/>
              <a:t>2/1/2010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2/1/2010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2/1/2010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6BB72-12AD-4015-8694-9F7BC821B0BA}"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2/1/2010</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DD9E3E14-38A0-0946-BEFB-FD0F2B06ADD2}"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1CA76E-2305-4648-9CA4-1267231313B8}"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FC4B8C8-E1F3-479F-9412-822A697EF2DA}"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894F7-8356-4D08-877E-B05D13CB8B5A}" type="datetime1">
              <a:rPr lang="en-US" altLang="ja-JP" smtClean="0"/>
              <a:pPr/>
              <a:t>2/1/2010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7D4943-87AF-4568-A24A-5B5856966DE0}" type="datetime1">
              <a:rPr lang="en-US" altLang="ja-JP" smtClean="0"/>
              <a:pPr/>
              <a:t>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9AC24D-BD55-4D62-9EFB-46E27BEEC46C}" type="datetime1">
              <a:rPr lang="en-US" altLang="ja-JP" smtClean="0"/>
              <a:pPr/>
              <a:t>2/1/2010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29302E-BA76-4E85-9172-7CDDE0FAB66E}" type="datetime1">
              <a:rPr lang="en-US" altLang="ja-JP" smtClean="0"/>
              <a:pPr/>
              <a:t>2/1/2010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8FD39-FA30-48B8-9104-C08A980F16F6}" type="datetime1">
              <a:rPr lang="en-US" altLang="ja-JP" smtClean="0"/>
              <a:pPr/>
              <a:t>2/1/2010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76B0B-8A35-4875-97BF-59A18FB887B1}" type="datetime1">
              <a:rPr lang="en-US" altLang="ja-JP" smtClean="0"/>
              <a:pPr/>
              <a:t>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2DABB1-7A36-43F9-9CB9-2F41D6FDF686}" type="datetime1">
              <a:rPr lang="en-US" altLang="ja-JP" smtClean="0"/>
              <a:pPr/>
              <a:t>2/1/2010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9E3E14-38A0-0946-BEFB-FD0F2B06ADD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FBFC5-3415-4410-B00C-4814CB032DDD}" type="datetime1">
              <a:rPr lang="en-US" altLang="ja-JP" smtClean="0"/>
              <a:pPr/>
              <a:t>2/1/2010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E3E14-38A0-0946-BEFB-FD0F2B06AD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1AFBFC5-3415-4410-B00C-4814CB032DDD}" type="datetime1">
              <a:rPr lang="en-US" altLang="ja-JP" smtClean="0"/>
              <a:pPr/>
              <a:t>2/1/2010</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D9E3E14-38A0-0946-BEFB-FD0F2B06ADD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r>
              <a:rPr lang="en-US" altLang="ja-JP" b="1" dirty="0" smtClean="0"/>
              <a:t>Nov. 24, 2009</a:t>
            </a:r>
            <a:endParaRPr lang="en-US" altLang="ja-JP" b="1" dirty="0"/>
          </a:p>
          <a:p>
            <a:r>
              <a:rPr lang="en-US" altLang="ja-JP" b="1" dirty="0" smtClean="0"/>
              <a:t>(Tuesday)</a:t>
            </a:r>
            <a:endParaRPr lang="en-US" altLang="ja-JP" b="1" dirty="0"/>
          </a:p>
        </p:txBody>
      </p:sp>
      <p:sp>
        <p:nvSpPr>
          <p:cNvPr id="2050" name="Rectangle 2"/>
          <p:cNvSpPr>
            <a:spLocks noGrp="1" noChangeArrowheads="1"/>
          </p:cNvSpPr>
          <p:nvPr>
            <p:ph type="ctrTitle"/>
          </p:nvPr>
        </p:nvSpPr>
        <p:spPr/>
        <p:txBody>
          <a:bodyPr/>
          <a:lstStyle/>
          <a:p>
            <a:r>
              <a:rPr lang="ja-JP" altLang="en-US"/>
              <a:t>にほんご</a:t>
            </a:r>
            <a:br>
              <a:rPr lang="ja-JP" altLang="en-US"/>
            </a:br>
            <a:r>
              <a:rPr lang="en-US" altLang="ja-JP" dirty="0"/>
              <a:t>JPN101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10</a:t>
            </a:fld>
            <a:endParaRPr lang="en-US" dirty="0"/>
          </a:p>
        </p:txBody>
      </p:sp>
      <p:pic>
        <p:nvPicPr>
          <p:cNvPr id="19458" name="Picture 2" descr="C:\Users\tokumasu\Desktop\Nakama1_2nd\illustration-web\ch6\la_06_09.jpg"/>
          <p:cNvPicPr>
            <a:picLocks noChangeAspect="1" noChangeArrowheads="1"/>
          </p:cNvPicPr>
          <p:nvPr/>
        </p:nvPicPr>
        <p:blipFill>
          <a:blip r:embed="rId2"/>
          <a:srcRect/>
          <a:stretch>
            <a:fillRect/>
          </a:stretch>
        </p:blipFill>
        <p:spPr bwMode="auto">
          <a:xfrm>
            <a:off x="-78324" y="387458"/>
            <a:ext cx="9222324" cy="6470542"/>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先生に　きいて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11</a:t>
            </a:fld>
            <a:endParaRPr lang="en-US" dirty="0"/>
          </a:p>
        </p:txBody>
      </p:sp>
      <p:pic>
        <p:nvPicPr>
          <p:cNvPr id="17410" name="Picture 2" descr="C:\Users\tokumasu\Desktop\Nakama1_2nd\illustration-web\ch6\la_06_11.jpg"/>
          <p:cNvPicPr>
            <a:picLocks noChangeAspect="1" noChangeArrowheads="1"/>
          </p:cNvPicPr>
          <p:nvPr/>
        </p:nvPicPr>
        <p:blipFill>
          <a:blip r:embed="rId2"/>
          <a:srcRect/>
          <a:stretch>
            <a:fillRect/>
          </a:stretch>
        </p:blipFill>
        <p:spPr bwMode="auto">
          <a:xfrm>
            <a:off x="548639" y="1"/>
            <a:ext cx="8138161" cy="6858000"/>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日本ごで　はなして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12</a:t>
            </a:fld>
            <a:endParaRPr lang="en-US" dirty="0"/>
          </a:p>
        </p:txBody>
      </p:sp>
      <p:pic>
        <p:nvPicPr>
          <p:cNvPr id="18434" name="Picture 2" descr="C:\Users\tokumasu\Desktop\Nakama1_2nd\illustration-web\ch6\la_06_12.jpg"/>
          <p:cNvPicPr>
            <a:picLocks noChangeAspect="1" noChangeArrowheads="1"/>
          </p:cNvPicPr>
          <p:nvPr/>
        </p:nvPicPr>
        <p:blipFill>
          <a:blip r:embed="rId2"/>
          <a:srcRect/>
          <a:stretch>
            <a:fillRect/>
          </a:stretch>
        </p:blipFill>
        <p:spPr bwMode="auto">
          <a:xfrm>
            <a:off x="278969" y="-35379"/>
            <a:ext cx="8407831" cy="6893379"/>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でんわを　かけて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13</a:t>
            </a:fld>
            <a:endParaRPr lang="en-US" dirty="0"/>
          </a:p>
        </p:txBody>
      </p:sp>
      <p:pic>
        <p:nvPicPr>
          <p:cNvPr id="57346" name="Picture 2" descr="C:\Users\tokumasu\Desktop\Nakama1_2nd\illustration-web\ch6\la_06_14.jpg"/>
          <p:cNvPicPr>
            <a:picLocks noChangeAspect="1" noChangeArrowheads="1"/>
          </p:cNvPicPr>
          <p:nvPr/>
        </p:nvPicPr>
        <p:blipFill>
          <a:blip r:embed="rId2"/>
          <a:srcRect/>
          <a:stretch>
            <a:fillRect/>
          </a:stretch>
        </p:blipFill>
        <p:spPr bwMode="auto">
          <a:xfrm>
            <a:off x="0" y="533399"/>
            <a:ext cx="9144000" cy="5731909"/>
          </a:xfrm>
          <a:prstGeom prst="rect">
            <a:avLst/>
          </a:prstGeom>
          <a:noFill/>
        </p:spPr>
      </p:pic>
      <p:sp>
        <p:nvSpPr>
          <p:cNvPr id="5" name="TextBox 4"/>
          <p:cNvSpPr txBox="1"/>
          <p:nvPr/>
        </p:nvSpPr>
        <p:spPr>
          <a:xfrm>
            <a:off x="1400175" y="5586909"/>
            <a:ext cx="6343650" cy="769441"/>
          </a:xfrm>
          <a:prstGeom prst="rect">
            <a:avLst/>
          </a:prstGeom>
          <a:solidFill>
            <a:schemeClr val="accent2">
              <a:lumMod val="40000"/>
              <a:lumOff val="6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400" smtClean="0">
                <a:latin typeface="DFPKyoKaSho-W4" pitchFamily="18" charset="-128"/>
                <a:ea typeface="DFPKyoKaSho-W4" pitchFamily="18" charset="-128"/>
              </a:rPr>
              <a:t>コンサートに　いって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14</a:t>
            </a:fld>
            <a:endParaRPr lang="en-US" dirty="0"/>
          </a:p>
        </p:txBody>
      </p:sp>
      <p:pic>
        <p:nvPicPr>
          <p:cNvPr id="56322" name="Picture 2" descr="C:\Users\tokumasu\Desktop\Nakama1_2nd\illustration-web\ch6\la_06_22.jpg"/>
          <p:cNvPicPr>
            <a:picLocks noChangeAspect="1" noChangeArrowheads="1"/>
          </p:cNvPicPr>
          <p:nvPr/>
        </p:nvPicPr>
        <p:blipFill>
          <a:blip r:embed="rId2"/>
          <a:srcRect/>
          <a:stretch>
            <a:fillRect/>
          </a:stretch>
        </p:blipFill>
        <p:spPr bwMode="auto">
          <a:xfrm>
            <a:off x="0" y="281781"/>
            <a:ext cx="9144000" cy="6545231"/>
          </a:xfrm>
          <a:prstGeom prst="rect">
            <a:avLst/>
          </a:prstGeom>
          <a:noFill/>
        </p:spPr>
      </p:pic>
      <p:sp>
        <p:nvSpPr>
          <p:cNvPr id="5" name="TextBox 4"/>
          <p:cNvSpPr txBox="1"/>
          <p:nvPr/>
        </p:nvSpPr>
        <p:spPr>
          <a:xfrm>
            <a:off x="1400175" y="5586909"/>
            <a:ext cx="6343650" cy="769441"/>
          </a:xfrm>
          <a:prstGeom prst="rect">
            <a:avLst/>
          </a:prstGeom>
          <a:solidFill>
            <a:schemeClr val="accent2">
              <a:lumMod val="40000"/>
              <a:lumOff val="6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400" smtClean="0">
                <a:latin typeface="DFPKyoKaSho-W4" pitchFamily="18" charset="-128"/>
                <a:ea typeface="DFPKyoKaSho-W4" pitchFamily="18" charset="-128"/>
              </a:rPr>
              <a:t>ともだちを　まって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15</a:t>
            </a:fld>
            <a:endParaRPr lang="en-US" dirty="0"/>
          </a:p>
        </p:txBody>
      </p:sp>
      <p:pic>
        <p:nvPicPr>
          <p:cNvPr id="54274" name="Picture 2" descr="C:\Users\tokumasu\Desktop\Nakama1_2nd\illustration-web\ch6\la_06_19.jpg"/>
          <p:cNvPicPr>
            <a:picLocks noChangeAspect="1" noChangeArrowheads="1"/>
          </p:cNvPicPr>
          <p:nvPr/>
        </p:nvPicPr>
        <p:blipFill>
          <a:blip r:embed="rId2"/>
          <a:srcRect/>
          <a:stretch>
            <a:fillRect/>
          </a:stretch>
        </p:blipFill>
        <p:spPr bwMode="auto">
          <a:xfrm>
            <a:off x="0" y="266700"/>
            <a:ext cx="9108536" cy="5861573"/>
          </a:xfrm>
          <a:prstGeom prst="rect">
            <a:avLst/>
          </a:prstGeom>
          <a:noFill/>
        </p:spPr>
      </p:pic>
      <p:sp>
        <p:nvSpPr>
          <p:cNvPr id="5" name="TextBox 4"/>
          <p:cNvSpPr txBox="1"/>
          <p:nvPr/>
        </p:nvSpPr>
        <p:spPr>
          <a:xfrm>
            <a:off x="1457325" y="5586909"/>
            <a:ext cx="6343650" cy="769441"/>
          </a:xfrm>
          <a:prstGeom prst="rect">
            <a:avLst/>
          </a:prstGeom>
          <a:solidFill>
            <a:schemeClr val="accent2">
              <a:lumMod val="40000"/>
              <a:lumOff val="6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400" smtClean="0">
                <a:latin typeface="DFPKyoKaSho-W4" pitchFamily="18" charset="-128"/>
                <a:ea typeface="DFPKyoKaSho-W4" pitchFamily="18" charset="-128"/>
              </a:rPr>
              <a:t>プールで　およいで</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16</a:t>
            </a:fld>
            <a:endParaRPr lang="en-US" dirty="0"/>
          </a:p>
        </p:txBody>
      </p:sp>
      <p:pic>
        <p:nvPicPr>
          <p:cNvPr id="55298" name="Picture 2" descr="C:\Users\tokumasu\Desktop\Nakama1_2nd\illustration-web\ch6\la_06_21.jpg"/>
          <p:cNvPicPr>
            <a:picLocks noChangeAspect="1" noChangeArrowheads="1"/>
          </p:cNvPicPr>
          <p:nvPr/>
        </p:nvPicPr>
        <p:blipFill>
          <a:blip r:embed="rId2"/>
          <a:srcRect/>
          <a:stretch>
            <a:fillRect/>
          </a:stretch>
        </p:blipFill>
        <p:spPr bwMode="auto">
          <a:xfrm>
            <a:off x="1" y="49621"/>
            <a:ext cx="9144000" cy="6306729"/>
          </a:xfrm>
          <a:prstGeom prst="rect">
            <a:avLst/>
          </a:prstGeom>
          <a:noFill/>
        </p:spPr>
      </p:pic>
      <p:sp>
        <p:nvSpPr>
          <p:cNvPr id="6" name="TextBox 4"/>
          <p:cNvSpPr txBox="1"/>
          <p:nvPr/>
        </p:nvSpPr>
        <p:spPr>
          <a:xfrm>
            <a:off x="1400175" y="5586909"/>
            <a:ext cx="6343650" cy="769441"/>
          </a:xfrm>
          <a:prstGeom prst="rect">
            <a:avLst/>
          </a:prstGeom>
          <a:solidFill>
            <a:schemeClr val="accent2">
              <a:lumMod val="40000"/>
              <a:lumOff val="60000"/>
            </a:schemeClr>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400" smtClean="0">
                <a:latin typeface="DFPKyoKaSho-W4" pitchFamily="18" charset="-128"/>
                <a:ea typeface="DFPKyoKaSho-W4" pitchFamily="18" charset="-128"/>
              </a:rPr>
              <a:t>ともだちと　あって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A. The </a:t>
            </a:r>
            <a:r>
              <a:rPr lang="ja-JP" altLang="en-US" smtClean="0"/>
              <a:t>て</a:t>
            </a:r>
            <a:r>
              <a:rPr lang="en-US" altLang="ja-JP" dirty="0" smtClean="0"/>
              <a:t>-form of verbs indicating “and”</a:t>
            </a:r>
          </a:p>
          <a:p>
            <a:r>
              <a:rPr lang="en-US" sz="1800" dirty="0" smtClean="0"/>
              <a:t>The </a:t>
            </a:r>
            <a:r>
              <a:rPr lang="ja-JP" altLang="en-US" sz="1800" smtClean="0"/>
              <a:t>て</a:t>
            </a:r>
            <a:r>
              <a:rPr lang="en-US" altLang="ja-JP" sz="1800" dirty="0" smtClean="0"/>
              <a:t>-form is used to connect two or more verb phrases. </a:t>
            </a:r>
          </a:p>
          <a:p>
            <a:r>
              <a:rPr lang="en-US" sz="1800" dirty="0" smtClean="0"/>
              <a:t>Note that the </a:t>
            </a:r>
            <a:r>
              <a:rPr lang="ja-JP" altLang="en-US" sz="1800" smtClean="0"/>
              <a:t>て</a:t>
            </a:r>
            <a:r>
              <a:rPr lang="en-US" altLang="ja-JP" sz="1800" dirty="0" smtClean="0"/>
              <a:t>-from by itself does not express when the action takes place or has taken place. The timing of the action is determined by the phase at the end of the sentence.</a:t>
            </a:r>
          </a:p>
          <a:p>
            <a:r>
              <a:rPr lang="ja-JP" altLang="en-US" sz="1800" smtClean="0"/>
              <a:t>て</a:t>
            </a:r>
            <a:r>
              <a:rPr lang="en-US" altLang="ja-JP" sz="1800" dirty="0" smtClean="0"/>
              <a:t>-form is tense-less!</a:t>
            </a:r>
          </a:p>
          <a:p>
            <a:pPr>
              <a:buNone/>
            </a:pPr>
            <a:endParaRPr lang="en-US" sz="1800" dirty="0" smtClean="0"/>
          </a:p>
          <a:p>
            <a:pPr>
              <a:buNone/>
            </a:pPr>
            <a:r>
              <a:rPr lang="en-US" sz="1800" dirty="0" smtClean="0"/>
              <a:t>	</a:t>
            </a:r>
            <a:r>
              <a:rPr lang="ja-JP" altLang="en-US" sz="1800" smtClean="0">
                <a:latin typeface="DFPKyoKaSho-W4" pitchFamily="18" charset="-128"/>
                <a:ea typeface="DFPKyoKaSho-W4" pitchFamily="18" charset="-128"/>
              </a:rPr>
              <a:t>テレビを　み</a:t>
            </a:r>
            <a:r>
              <a:rPr lang="ja-JP" altLang="en-US" sz="1800" u="sng" smtClean="0">
                <a:solidFill>
                  <a:srgbClr val="FF0000"/>
                </a:solidFill>
                <a:latin typeface="DFPKyoKaSho-W4" pitchFamily="18" charset="-128"/>
                <a:ea typeface="DFPKyoKaSho-W4" pitchFamily="18" charset="-128"/>
              </a:rPr>
              <a:t>て</a:t>
            </a:r>
            <a:r>
              <a:rPr lang="ja-JP" altLang="en-US" sz="1800" smtClean="0">
                <a:latin typeface="DFPKyoKaSho-W4" pitchFamily="18" charset="-128"/>
                <a:ea typeface="DFPKyoKaSho-W4" pitchFamily="18" charset="-128"/>
              </a:rPr>
              <a:t>、</a:t>
            </a:r>
            <a:r>
              <a:rPr lang="ja-JP" altLang="en-US" sz="1800" u="sng" smtClean="0">
                <a:solidFill>
                  <a:srgbClr val="FF0000"/>
                </a:solidFill>
                <a:latin typeface="DFPKyoKaSho-W4" pitchFamily="18" charset="-128"/>
                <a:ea typeface="DFPKyoKaSho-W4" pitchFamily="18" charset="-128"/>
              </a:rPr>
              <a:t>ねます</a:t>
            </a:r>
            <a:r>
              <a:rPr lang="ja-JP" altLang="en-US" sz="1800" smtClean="0">
                <a:latin typeface="DFPKyoKaSho-W4" pitchFamily="18" charset="-128"/>
                <a:ea typeface="DFPKyoKaSho-W4" pitchFamily="18" charset="-128"/>
              </a:rPr>
              <a:t>。</a:t>
            </a:r>
            <a:r>
              <a:rPr lang="en-US" altLang="ja-JP" sz="1800" dirty="0" smtClean="0">
                <a:latin typeface="DFPKyoKaSho-W4" pitchFamily="18" charset="-128"/>
                <a:ea typeface="DFPKyoKaSho-W4" pitchFamily="18" charset="-128"/>
              </a:rPr>
              <a:t>	</a:t>
            </a:r>
            <a:r>
              <a:rPr lang="en-US" altLang="ja-JP" sz="1800" dirty="0" smtClean="0"/>
              <a:t>	I  go/will go to bed after watching TV.</a:t>
            </a:r>
          </a:p>
          <a:p>
            <a:pPr>
              <a:buNone/>
            </a:pPr>
            <a:r>
              <a:rPr lang="ja-JP" altLang="en-US" sz="1800" smtClean="0"/>
              <a:t>　</a:t>
            </a:r>
            <a:r>
              <a:rPr lang="en-US" altLang="ja-JP" sz="1800" dirty="0" smtClean="0">
                <a:latin typeface="DFPKyoKaSho-W4" pitchFamily="18" charset="-128"/>
                <a:ea typeface="DFPKyoKaSho-W4" pitchFamily="18" charset="-128"/>
              </a:rPr>
              <a:t>	</a:t>
            </a:r>
            <a:r>
              <a:rPr lang="ja-JP" altLang="en-US" sz="1800" smtClean="0">
                <a:latin typeface="DFPKyoKaSho-W4" pitchFamily="18" charset="-128"/>
                <a:ea typeface="DFPKyoKaSho-W4" pitchFamily="18" charset="-128"/>
              </a:rPr>
              <a:t>テレビを　み</a:t>
            </a:r>
            <a:r>
              <a:rPr lang="ja-JP" altLang="en-US" sz="1800" u="sng" smtClean="0">
                <a:solidFill>
                  <a:srgbClr val="FF0000"/>
                </a:solidFill>
                <a:latin typeface="DFPKyoKaSho-W4" pitchFamily="18" charset="-128"/>
                <a:ea typeface="DFPKyoKaSho-W4" pitchFamily="18" charset="-128"/>
              </a:rPr>
              <a:t>て</a:t>
            </a:r>
            <a:r>
              <a:rPr lang="ja-JP" altLang="en-US" sz="1800" smtClean="0">
                <a:latin typeface="DFPKyoKaSho-W4" pitchFamily="18" charset="-128"/>
                <a:ea typeface="DFPKyoKaSho-W4" pitchFamily="18" charset="-128"/>
              </a:rPr>
              <a:t>、</a:t>
            </a:r>
            <a:r>
              <a:rPr lang="ja-JP" altLang="en-US" sz="1800" u="sng" smtClean="0">
                <a:solidFill>
                  <a:srgbClr val="FF0000"/>
                </a:solidFill>
                <a:latin typeface="DFPKyoKaSho-W4" pitchFamily="18" charset="-128"/>
                <a:ea typeface="DFPKyoKaSho-W4" pitchFamily="18" charset="-128"/>
              </a:rPr>
              <a:t>ねました</a:t>
            </a:r>
            <a:r>
              <a:rPr lang="ja-JP" altLang="en-US" sz="1800" smtClean="0">
                <a:latin typeface="DFPKyoKaSho-W4" pitchFamily="18" charset="-128"/>
                <a:ea typeface="DFPKyoKaSho-W4" pitchFamily="18" charset="-128"/>
              </a:rPr>
              <a:t>。</a:t>
            </a:r>
            <a:r>
              <a:rPr lang="en-US" altLang="ja-JP" sz="1800" dirty="0" smtClean="0"/>
              <a:t>	I went to bed after watching TV.</a:t>
            </a:r>
          </a:p>
          <a:p>
            <a:pPr>
              <a:buNone/>
            </a:pPr>
            <a:endParaRPr lang="en-US" sz="18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17</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971800"/>
          </a:xfrm>
        </p:spPr>
        <p:txBody>
          <a:bodyPr>
            <a:normAutofit/>
          </a:bodyPr>
          <a:lstStyle/>
          <a:p>
            <a:r>
              <a:rPr lang="ja-JP" altLang="en-US" sz="2400" smtClean="0">
                <a:latin typeface="DFPKyoKaSho-W4" pitchFamily="18" charset="-128"/>
                <a:ea typeface="DFPKyoKaSho-W4" pitchFamily="18" charset="-128"/>
              </a:rPr>
              <a:t>にちようびの　あさ、いつも　なにを　</a:t>
            </a:r>
            <a:r>
              <a:rPr lang="ja-JP" altLang="en-US" sz="2400" u="sng" smtClean="0">
                <a:solidFill>
                  <a:srgbClr val="00B0F0"/>
                </a:solidFill>
                <a:latin typeface="DFPKyoKaSho-W4" pitchFamily="18" charset="-128"/>
                <a:ea typeface="DFPKyoKaSho-W4" pitchFamily="18" charset="-128"/>
              </a:rPr>
              <a:t>しますか</a:t>
            </a:r>
            <a:r>
              <a:rPr lang="ja-JP" altLang="en-US" sz="2400" smtClean="0">
                <a:latin typeface="DFPKyoKaSho-W4" pitchFamily="18" charset="-128"/>
                <a:ea typeface="DFPKyoKaSho-W4" pitchFamily="18" charset="-128"/>
              </a:rPr>
              <a:t>。</a:t>
            </a:r>
            <a:endParaRPr lang="en-US" sz="2400" dirty="0">
              <a:latin typeface="DFPKyoKaSho-W4" pitchFamily="18" charset="-128"/>
              <a:ea typeface="DFPKyoKaSho-W4" pitchFamily="18" charset="-128"/>
            </a:endParaRPr>
          </a:p>
        </p:txBody>
      </p:sp>
      <p:sp>
        <p:nvSpPr>
          <p:cNvPr id="4" name="Slide Number Placeholder 3"/>
          <p:cNvSpPr>
            <a:spLocks noGrp="1"/>
          </p:cNvSpPr>
          <p:nvPr>
            <p:ph type="sldNum" sz="quarter" idx="12"/>
          </p:nvPr>
        </p:nvSpPr>
        <p:spPr/>
        <p:txBody>
          <a:bodyPr/>
          <a:lstStyle/>
          <a:p>
            <a:fld id="{DD9E3E14-38A0-0946-BEFB-FD0F2B06ADD2}" type="slidenum">
              <a:rPr lang="en-US" smtClean="0"/>
              <a:pPr/>
              <a:t>18</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pic>
        <p:nvPicPr>
          <p:cNvPr id="69634" name="Picture 2" descr="C:\Users\tokumasu\Desktop\Nakama1_2nd\illustration-web\ch6\la_06_02.jpg"/>
          <p:cNvPicPr>
            <a:picLocks noChangeAspect="1" noChangeArrowheads="1"/>
          </p:cNvPicPr>
          <p:nvPr/>
        </p:nvPicPr>
        <p:blipFill>
          <a:blip r:embed="rId3"/>
          <a:srcRect/>
          <a:stretch>
            <a:fillRect/>
          </a:stretch>
        </p:blipFill>
        <p:spPr bwMode="auto">
          <a:xfrm>
            <a:off x="6675120" y="2790825"/>
            <a:ext cx="1819275" cy="1665288"/>
          </a:xfrm>
          <a:prstGeom prst="rect">
            <a:avLst/>
          </a:prstGeom>
          <a:noFill/>
          <a:ln>
            <a:solidFill>
              <a:schemeClr val="accent1"/>
            </a:solidFill>
          </a:ln>
        </p:spPr>
      </p:pic>
      <p:pic>
        <p:nvPicPr>
          <p:cNvPr id="69635" name="Picture 3" descr="C:\Users\tokumasu\Desktop\Nakama1_2nd\illustration-web\ch6\la_06_03.jpg"/>
          <p:cNvPicPr>
            <a:picLocks noChangeAspect="1" noChangeArrowheads="1"/>
          </p:cNvPicPr>
          <p:nvPr/>
        </p:nvPicPr>
        <p:blipFill>
          <a:blip r:embed="rId4"/>
          <a:srcRect/>
          <a:stretch>
            <a:fillRect/>
          </a:stretch>
        </p:blipFill>
        <p:spPr bwMode="auto">
          <a:xfrm>
            <a:off x="3428079" y="2790825"/>
            <a:ext cx="2157511" cy="1674018"/>
          </a:xfrm>
          <a:prstGeom prst="rect">
            <a:avLst/>
          </a:prstGeom>
          <a:noFill/>
          <a:ln>
            <a:solidFill>
              <a:schemeClr val="accent1"/>
            </a:solidFill>
          </a:ln>
        </p:spPr>
      </p:pic>
      <p:pic>
        <p:nvPicPr>
          <p:cNvPr id="69636" name="Picture 4" descr="C:\Users\tokumasu\Desktop\Nakama1_2nd\illustration-web\ch6\la_06_42.jpg"/>
          <p:cNvPicPr>
            <a:picLocks noChangeAspect="1" noChangeArrowheads="1"/>
          </p:cNvPicPr>
          <p:nvPr/>
        </p:nvPicPr>
        <p:blipFill>
          <a:blip r:embed="rId5"/>
          <a:srcRect/>
          <a:stretch>
            <a:fillRect/>
          </a:stretch>
        </p:blipFill>
        <p:spPr bwMode="auto">
          <a:xfrm>
            <a:off x="457200" y="2790825"/>
            <a:ext cx="1959034" cy="1674018"/>
          </a:xfrm>
          <a:prstGeom prst="rect">
            <a:avLst/>
          </a:prstGeom>
          <a:noFill/>
          <a:ln>
            <a:solidFill>
              <a:schemeClr val="accent1"/>
            </a:solidFill>
          </a:ln>
        </p:spPr>
      </p:pic>
      <p:sp>
        <p:nvSpPr>
          <p:cNvPr id="9" name="Right Arrow 8"/>
          <p:cNvSpPr/>
          <p:nvPr/>
        </p:nvSpPr>
        <p:spPr>
          <a:xfrm>
            <a:off x="2560320" y="3400425"/>
            <a:ext cx="60795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a:off x="5852160" y="3524250"/>
            <a:ext cx="60795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91440" y="4876800"/>
            <a:ext cx="8915400" cy="461665"/>
          </a:xfrm>
          <a:prstGeom prst="rect">
            <a:avLst/>
          </a:prstGeom>
          <a:solidFill>
            <a:schemeClr val="accent2">
              <a:lumMod val="40000"/>
              <a:lumOff val="60000"/>
            </a:schemeClr>
          </a:solidFill>
        </p:spPr>
        <p:txBody>
          <a:bodyPr wrap="square" rtlCol="0">
            <a:spAutoFit/>
          </a:bodyPr>
          <a:lstStyle/>
          <a:p>
            <a:r>
              <a:rPr lang="ja-JP" altLang="en-US" sz="2400" smtClean="0">
                <a:latin typeface="DFPKyoKaSho-W4" pitchFamily="18" charset="-128"/>
                <a:ea typeface="DFPKyoKaSho-W4" pitchFamily="18" charset="-128"/>
              </a:rPr>
              <a:t>あさごはんを　たべ</a:t>
            </a:r>
            <a:r>
              <a:rPr lang="ja-JP" altLang="en-US" sz="2400" u="sng" smtClean="0">
                <a:solidFill>
                  <a:srgbClr val="FF0000"/>
                </a:solidFill>
                <a:latin typeface="DFPKyoKaSho-W4" pitchFamily="18" charset="-128"/>
                <a:ea typeface="DFPKyoKaSho-W4" pitchFamily="18" charset="-128"/>
              </a:rPr>
              <a:t>て</a:t>
            </a:r>
            <a:r>
              <a:rPr lang="ja-JP" altLang="en-US" sz="2400" smtClean="0">
                <a:latin typeface="DFPKyoKaSho-W4" pitchFamily="18" charset="-128"/>
                <a:ea typeface="DFPKyoKaSho-W4" pitchFamily="18" charset="-128"/>
              </a:rPr>
              <a:t>、そうじを　し</a:t>
            </a:r>
            <a:r>
              <a:rPr lang="ja-JP" altLang="en-US" sz="2400" u="sng" smtClean="0">
                <a:solidFill>
                  <a:srgbClr val="FF0000"/>
                </a:solidFill>
                <a:latin typeface="DFPKyoKaSho-W4" pitchFamily="18" charset="-128"/>
                <a:ea typeface="DFPKyoKaSho-W4" pitchFamily="18" charset="-128"/>
              </a:rPr>
              <a:t>て</a:t>
            </a:r>
            <a:r>
              <a:rPr lang="ja-JP" altLang="en-US" sz="2400" smtClean="0">
                <a:latin typeface="DFPKyoKaSho-W4" pitchFamily="18" charset="-128"/>
                <a:ea typeface="DFPKyoKaSho-W4" pitchFamily="18" charset="-128"/>
              </a:rPr>
              <a:t>、せんたくを　</a:t>
            </a:r>
            <a:r>
              <a:rPr lang="ja-JP" altLang="en-US" sz="2400" u="sng" smtClean="0">
                <a:solidFill>
                  <a:srgbClr val="00B0F0"/>
                </a:solidFill>
                <a:latin typeface="DFPKyoKaSho-W4" pitchFamily="18" charset="-128"/>
                <a:ea typeface="DFPKyoKaSho-W4" pitchFamily="18" charset="-128"/>
              </a:rPr>
              <a:t>します</a:t>
            </a:r>
            <a:r>
              <a:rPr lang="ja-JP" altLang="en-US" sz="2400" smtClean="0">
                <a:latin typeface="DFPKyoKaSho-W4" pitchFamily="18" charset="-128"/>
                <a:ea typeface="DFPKyoKaSho-W4" pitchFamily="18" charset="-128"/>
              </a:rPr>
              <a:t>。</a:t>
            </a:r>
            <a:endParaRPr lang="en-US" sz="2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686800" cy="4525963"/>
          </a:xfrm>
        </p:spPr>
        <p:txBody>
          <a:bodyPr/>
          <a:lstStyle/>
          <a:p>
            <a:r>
              <a:rPr lang="ja-JP" altLang="en-US" sz="2800" smtClean="0">
                <a:latin typeface="DFPKyoKaSho-W4" pitchFamily="18" charset="-128"/>
                <a:ea typeface="DFPKyoKaSho-W4" pitchFamily="18" charset="-128"/>
              </a:rPr>
              <a:t>サンクスギビングの休みに、何をしますか。</a:t>
            </a:r>
            <a:endParaRPr lang="en-US" altLang="ja-JP" sz="2800" dirty="0" smtClean="0">
              <a:latin typeface="DFPKyoKaSho-W4" pitchFamily="18" charset="-128"/>
              <a:ea typeface="DFPKyoKaSho-W4" pitchFamily="18" charset="-128"/>
            </a:endParaRPr>
          </a:p>
          <a:p>
            <a:pPr>
              <a:buNone/>
            </a:pPr>
            <a:r>
              <a:rPr lang="en-US" altLang="ja-JP" sz="2800" dirty="0" smtClean="0">
                <a:latin typeface="DFPKyoKaSho-W4" pitchFamily="18" charset="-128"/>
                <a:ea typeface="DFPKyoKaSho-W4" pitchFamily="18" charset="-128"/>
              </a:rPr>
              <a:t>		</a:t>
            </a:r>
            <a:r>
              <a:rPr lang="en-US" altLang="ja-JP" sz="2800" u="sng" dirty="0"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て、</a:t>
            </a:r>
            <a:r>
              <a:rPr lang="ja-JP" altLang="en-US" sz="2800" u="sng"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します。</a:t>
            </a:r>
            <a:endParaRPr lang="en-US" altLang="ja-JP" sz="2800" dirty="0" smtClean="0">
              <a:latin typeface="DFPKyoKaSho-W4" pitchFamily="18" charset="-128"/>
              <a:ea typeface="DFPKyoKaSho-W4" pitchFamily="18" charset="-128"/>
            </a:endParaRPr>
          </a:p>
          <a:p>
            <a:pPr>
              <a:buNone/>
            </a:pP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週末、よく何をしますか。</a:t>
            </a:r>
            <a:endParaRPr lang="en-US" altLang="ja-JP" sz="2800" dirty="0" smtClean="0">
              <a:latin typeface="DFPKyoKaSho-W4" pitchFamily="18" charset="-128"/>
              <a:ea typeface="DFPKyoKaSho-W4" pitchFamily="18" charset="-128"/>
            </a:endParaRPr>
          </a:p>
          <a:p>
            <a:pPr>
              <a:buNone/>
            </a:pPr>
            <a:r>
              <a:rPr lang="en-US" altLang="ja-JP" sz="2800" dirty="0" smtClean="0">
                <a:latin typeface="DFPKyoKaSho-W4" pitchFamily="18" charset="-128"/>
                <a:ea typeface="DFPKyoKaSho-W4" pitchFamily="18" charset="-128"/>
              </a:rPr>
              <a:t>		</a:t>
            </a:r>
            <a:r>
              <a:rPr lang="en-US" altLang="ja-JP" sz="2800" u="sng" dirty="0"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て、</a:t>
            </a:r>
            <a:r>
              <a:rPr lang="ja-JP" altLang="en-US" sz="2800" u="sng"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します。</a:t>
            </a:r>
            <a:endParaRPr lang="en-US" altLang="ja-JP" sz="2800" dirty="0" smtClean="0">
              <a:latin typeface="DFPKyoKaSho-W4" pitchFamily="18" charset="-128"/>
              <a:ea typeface="DFPKyoKaSho-W4" pitchFamily="18" charset="-128"/>
            </a:endParaRPr>
          </a:p>
          <a:p>
            <a:pPr>
              <a:buNone/>
            </a:pPr>
            <a:endParaRPr lang="en-US" altLang="ja-JP" dirty="0" smtClean="0"/>
          </a:p>
        </p:txBody>
      </p:sp>
      <p:sp>
        <p:nvSpPr>
          <p:cNvPr id="4" name="Slide Number Placeholder 3"/>
          <p:cNvSpPr>
            <a:spLocks noGrp="1"/>
          </p:cNvSpPr>
          <p:nvPr>
            <p:ph type="sldNum" sz="quarter" idx="12"/>
          </p:nvPr>
        </p:nvSpPr>
        <p:spPr/>
        <p:txBody>
          <a:bodyPr/>
          <a:lstStyle/>
          <a:p>
            <a:fld id="{DD9E3E14-38A0-0946-BEFB-FD0F2B06ADD2}" type="slidenum">
              <a:rPr lang="en-US" smtClean="0"/>
              <a:pPr/>
              <a:t>19</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normAutofit/>
          </a:bodyPr>
          <a:lstStyle/>
          <a:p>
            <a:r>
              <a:rPr lang="ja-JP" altLang="en-US" smtClean="0"/>
              <a:t>ぶんぽう</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971800"/>
          </a:xfrm>
        </p:spPr>
        <p:txBody>
          <a:bodyPr>
            <a:normAutofit/>
          </a:bodyPr>
          <a:lstStyle/>
          <a:p>
            <a:r>
              <a:rPr lang="ja-JP" altLang="en-US" sz="2400" smtClean="0">
                <a:latin typeface="DFPKyoKaSho-W4" pitchFamily="18" charset="-128"/>
                <a:ea typeface="DFPKyoKaSho-W4" pitchFamily="18" charset="-128"/>
              </a:rPr>
              <a:t>きのうの　ばん、なにを　</a:t>
            </a:r>
            <a:r>
              <a:rPr lang="ja-JP" altLang="en-US" sz="2400" u="sng" smtClean="0">
                <a:solidFill>
                  <a:srgbClr val="00B0F0"/>
                </a:solidFill>
                <a:latin typeface="DFPKyoKaSho-W4" pitchFamily="18" charset="-128"/>
                <a:ea typeface="DFPKyoKaSho-W4" pitchFamily="18" charset="-128"/>
              </a:rPr>
              <a:t>しましたか</a:t>
            </a:r>
            <a:r>
              <a:rPr lang="ja-JP" altLang="en-US" sz="2400" smtClean="0">
                <a:latin typeface="DFPKyoKaSho-W4" pitchFamily="18" charset="-128"/>
                <a:ea typeface="DFPKyoKaSho-W4" pitchFamily="18" charset="-128"/>
              </a:rPr>
              <a:t>。</a:t>
            </a:r>
            <a:endParaRPr lang="en-US" sz="2400" dirty="0">
              <a:latin typeface="DFPKyoKaSho-W4" pitchFamily="18" charset="-128"/>
              <a:ea typeface="DFPKyoKaSho-W4" pitchFamily="18" charset="-128"/>
            </a:endParaRPr>
          </a:p>
        </p:txBody>
      </p:sp>
      <p:sp>
        <p:nvSpPr>
          <p:cNvPr id="4" name="Slide Number Placeholder 3"/>
          <p:cNvSpPr>
            <a:spLocks noGrp="1"/>
          </p:cNvSpPr>
          <p:nvPr>
            <p:ph type="sldNum" sz="quarter" idx="12"/>
          </p:nvPr>
        </p:nvSpPr>
        <p:spPr/>
        <p:txBody>
          <a:bodyPr/>
          <a:lstStyle/>
          <a:p>
            <a:fld id="{DD9E3E14-38A0-0946-BEFB-FD0F2B06ADD2}" type="slidenum">
              <a:rPr lang="en-US" smtClean="0"/>
              <a:pPr/>
              <a:t>20</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sp>
        <p:nvSpPr>
          <p:cNvPr id="9" name="Right Arrow 8"/>
          <p:cNvSpPr/>
          <p:nvPr/>
        </p:nvSpPr>
        <p:spPr>
          <a:xfrm>
            <a:off x="3797747" y="3152775"/>
            <a:ext cx="607954" cy="2476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2000" y="4876800"/>
            <a:ext cx="6819900" cy="830997"/>
          </a:xfrm>
          <a:prstGeom prst="rect">
            <a:avLst/>
          </a:prstGeom>
          <a:solidFill>
            <a:schemeClr val="accent2">
              <a:lumMod val="40000"/>
              <a:lumOff val="60000"/>
            </a:schemeClr>
          </a:solidFill>
        </p:spPr>
        <p:txBody>
          <a:bodyPr wrap="square" rtlCol="0">
            <a:spAutoFit/>
          </a:bodyPr>
          <a:lstStyle/>
          <a:p>
            <a:r>
              <a:rPr lang="ja-JP" altLang="en-US" sz="2400" smtClean="0">
                <a:latin typeface="DFPKyoKaSho-W4" pitchFamily="18" charset="-128"/>
                <a:ea typeface="DFPKyoKaSho-W4" pitchFamily="18" charset="-128"/>
              </a:rPr>
              <a:t>ともだちと　としょかんで　べんきょうし</a:t>
            </a:r>
            <a:r>
              <a:rPr lang="ja-JP" altLang="en-US" sz="2400" u="sng" smtClean="0">
                <a:solidFill>
                  <a:srgbClr val="FF0000"/>
                </a:solidFill>
                <a:latin typeface="DFPKyoKaSho-W4" pitchFamily="18" charset="-128"/>
                <a:ea typeface="DFPKyoKaSho-W4" pitchFamily="18" charset="-128"/>
              </a:rPr>
              <a:t>て</a:t>
            </a:r>
            <a:r>
              <a:rPr lang="ja-JP" altLang="en-US" sz="2400" smtClean="0">
                <a:latin typeface="DFPKyoKaSho-W4" pitchFamily="18" charset="-128"/>
                <a:ea typeface="DFPKyoKaSho-W4" pitchFamily="18" charset="-128"/>
              </a:rPr>
              <a:t>、</a:t>
            </a:r>
            <a:endParaRPr lang="en-US" altLang="ja-JP" sz="2400" dirty="0" smtClean="0">
              <a:latin typeface="DFPKyoKaSho-W4" pitchFamily="18" charset="-128"/>
              <a:ea typeface="DFPKyoKaSho-W4" pitchFamily="18" charset="-128"/>
            </a:endParaRPr>
          </a:p>
          <a:p>
            <a:r>
              <a:rPr lang="ja-JP" altLang="en-US" sz="2400" smtClean="0">
                <a:latin typeface="DFPKyoKaSho-W4" pitchFamily="18" charset="-128"/>
                <a:ea typeface="DFPKyoKaSho-W4" pitchFamily="18" charset="-128"/>
              </a:rPr>
              <a:t>ガールフレンドと　でんわで　</a:t>
            </a:r>
            <a:r>
              <a:rPr lang="ja-JP" altLang="en-US" sz="2400" u="sng" smtClean="0">
                <a:solidFill>
                  <a:srgbClr val="00B0F0"/>
                </a:solidFill>
                <a:latin typeface="DFPKyoKaSho-W4" pitchFamily="18" charset="-128"/>
                <a:ea typeface="DFPKyoKaSho-W4" pitchFamily="18" charset="-128"/>
              </a:rPr>
              <a:t>はなしました</a:t>
            </a:r>
            <a:r>
              <a:rPr lang="ja-JP" altLang="en-US" sz="2400" smtClean="0">
                <a:latin typeface="DFPKyoKaSho-W4" pitchFamily="18" charset="-128"/>
                <a:ea typeface="DFPKyoKaSho-W4" pitchFamily="18" charset="-128"/>
              </a:rPr>
              <a:t>。</a:t>
            </a:r>
            <a:endParaRPr lang="en-US" sz="2400" dirty="0">
              <a:latin typeface="DFPKyoKaSho-W4" pitchFamily="18" charset="-128"/>
              <a:ea typeface="DFPKyoKaSho-W4" pitchFamily="18" charset="-128"/>
            </a:endParaRPr>
          </a:p>
        </p:txBody>
      </p:sp>
      <p:pic>
        <p:nvPicPr>
          <p:cNvPr id="70658" name="Picture 2" descr="C:\Users\tokumasu\Desktop\Nakama1_2nd\illustration-web\ch6\la_06_32.jpg"/>
          <p:cNvPicPr>
            <a:picLocks noChangeAspect="1" noChangeArrowheads="1"/>
          </p:cNvPicPr>
          <p:nvPr/>
        </p:nvPicPr>
        <p:blipFill>
          <a:blip r:embed="rId2"/>
          <a:srcRect/>
          <a:stretch>
            <a:fillRect/>
          </a:stretch>
        </p:blipFill>
        <p:spPr bwMode="auto">
          <a:xfrm>
            <a:off x="1466850" y="2720908"/>
            <a:ext cx="2076450" cy="1443649"/>
          </a:xfrm>
          <a:prstGeom prst="rect">
            <a:avLst/>
          </a:prstGeom>
          <a:noFill/>
          <a:ln>
            <a:solidFill>
              <a:schemeClr val="accent1"/>
            </a:solidFill>
          </a:ln>
        </p:spPr>
      </p:pic>
      <p:pic>
        <p:nvPicPr>
          <p:cNvPr id="70660" name="Picture 4" descr="C:\Users\tokumasu\Desktop\Nakama1_2nd\illustration-web\ch6\la_06_34new.jpg"/>
          <p:cNvPicPr>
            <a:picLocks noChangeAspect="1" noChangeArrowheads="1"/>
          </p:cNvPicPr>
          <p:nvPr/>
        </p:nvPicPr>
        <p:blipFill>
          <a:blip r:embed="rId3"/>
          <a:srcRect/>
          <a:stretch>
            <a:fillRect/>
          </a:stretch>
        </p:blipFill>
        <p:spPr bwMode="auto">
          <a:xfrm>
            <a:off x="4636106" y="2720908"/>
            <a:ext cx="1917094" cy="1513566"/>
          </a:xfrm>
          <a:prstGeom prst="rect">
            <a:avLst/>
          </a:prstGeom>
          <a:noFill/>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P235 Activity 1</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21</a:t>
            </a:fld>
            <a:endParaRPr lang="en-US" dirty="0"/>
          </a:p>
        </p:txBody>
      </p:sp>
      <p:pic>
        <p:nvPicPr>
          <p:cNvPr id="1026" name="Picture 2"/>
          <p:cNvPicPr>
            <a:picLocks noChangeAspect="1" noChangeArrowheads="1"/>
          </p:cNvPicPr>
          <p:nvPr/>
        </p:nvPicPr>
        <p:blipFill>
          <a:blip r:embed="rId2"/>
          <a:srcRect/>
          <a:stretch>
            <a:fillRect/>
          </a:stretch>
        </p:blipFill>
        <p:spPr bwMode="auto">
          <a:xfrm>
            <a:off x="2666324" y="1711462"/>
            <a:ext cx="3886876" cy="3040062"/>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2742900" y="4751524"/>
            <a:ext cx="3810300" cy="19699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2971800"/>
          </a:xfrm>
        </p:spPr>
        <p:txBody>
          <a:bodyPr>
            <a:normAutofit/>
          </a:bodyPr>
          <a:lstStyle/>
          <a:p>
            <a:r>
              <a:rPr lang="ja-JP" altLang="en-US" sz="2400" smtClean="0">
                <a:latin typeface="DFPKyoKaSho-W4" pitchFamily="18" charset="-128"/>
                <a:ea typeface="DFPKyoKaSho-W4" pitchFamily="18" charset="-128"/>
              </a:rPr>
              <a:t>しゅうまつは　どうでしたか。</a:t>
            </a:r>
            <a:endParaRPr lang="en-US" sz="2400" dirty="0">
              <a:latin typeface="DFPKyoKaSho-W4" pitchFamily="18" charset="-128"/>
              <a:ea typeface="DFPKyoKaSho-W4" pitchFamily="18" charset="-128"/>
            </a:endParaRPr>
          </a:p>
        </p:txBody>
      </p:sp>
      <p:sp>
        <p:nvSpPr>
          <p:cNvPr id="4" name="Slide Number Placeholder 3"/>
          <p:cNvSpPr>
            <a:spLocks noGrp="1"/>
          </p:cNvSpPr>
          <p:nvPr>
            <p:ph type="sldNum" sz="quarter" idx="12"/>
          </p:nvPr>
        </p:nvSpPr>
        <p:spPr/>
        <p:txBody>
          <a:bodyPr/>
          <a:lstStyle/>
          <a:p>
            <a:fld id="{DD9E3E14-38A0-0946-BEFB-FD0F2B06ADD2}" type="slidenum">
              <a:rPr lang="en-US" smtClean="0"/>
              <a:pPr/>
              <a:t>22</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sp>
        <p:nvSpPr>
          <p:cNvPr id="11" name="TextBox 10"/>
          <p:cNvSpPr txBox="1"/>
          <p:nvPr/>
        </p:nvSpPr>
        <p:spPr>
          <a:xfrm>
            <a:off x="762000" y="4876800"/>
            <a:ext cx="6762750" cy="461665"/>
          </a:xfrm>
          <a:prstGeom prst="rect">
            <a:avLst/>
          </a:prstGeom>
          <a:solidFill>
            <a:schemeClr val="accent2">
              <a:lumMod val="40000"/>
              <a:lumOff val="60000"/>
            </a:schemeClr>
          </a:solidFill>
        </p:spPr>
        <p:txBody>
          <a:bodyPr wrap="square" rtlCol="0">
            <a:spAutoFit/>
          </a:bodyPr>
          <a:lstStyle/>
          <a:p>
            <a:r>
              <a:rPr lang="ja-JP" altLang="en-US" sz="2400" smtClean="0">
                <a:latin typeface="DFPKyoKaSho-W4" pitchFamily="18" charset="-128"/>
                <a:ea typeface="DFPKyoKaSho-W4" pitchFamily="18" charset="-128"/>
              </a:rPr>
              <a:t>パーティーをし</a:t>
            </a:r>
            <a:r>
              <a:rPr lang="ja-JP" altLang="en-US" sz="2400" u="sng" smtClean="0">
                <a:solidFill>
                  <a:srgbClr val="FF0000"/>
                </a:solidFill>
                <a:latin typeface="DFPKyoKaSho-W4" pitchFamily="18" charset="-128"/>
                <a:ea typeface="DFPKyoKaSho-W4" pitchFamily="18" charset="-128"/>
              </a:rPr>
              <a:t>て</a:t>
            </a:r>
            <a:r>
              <a:rPr lang="ja-JP" altLang="en-US" sz="2400" smtClean="0">
                <a:latin typeface="DFPKyoKaSho-W4" pitchFamily="18" charset="-128"/>
                <a:ea typeface="DFPKyoKaSho-W4" pitchFamily="18" charset="-128"/>
              </a:rPr>
              <a:t>、とても　たのしかったです。</a:t>
            </a:r>
            <a:endParaRPr lang="en-US" sz="2400" dirty="0">
              <a:latin typeface="DFPKyoKaSho-W4" pitchFamily="18" charset="-128"/>
              <a:ea typeface="DFPKyoKaSho-W4" pitchFamily="18" charset="-128"/>
            </a:endParaRPr>
          </a:p>
        </p:txBody>
      </p:sp>
      <p:pic>
        <p:nvPicPr>
          <p:cNvPr id="71682" name="Picture 2" descr="C:\Users\tokumasu\Desktop\Nakama1_2nd\illustration-web\ch6\la_06_29.jpg"/>
          <p:cNvPicPr>
            <a:picLocks noChangeAspect="1" noChangeArrowheads="1"/>
          </p:cNvPicPr>
          <p:nvPr/>
        </p:nvPicPr>
        <p:blipFill>
          <a:blip r:embed="rId2"/>
          <a:srcRect/>
          <a:stretch>
            <a:fillRect/>
          </a:stretch>
        </p:blipFill>
        <p:spPr bwMode="auto">
          <a:xfrm>
            <a:off x="2709863" y="2409826"/>
            <a:ext cx="2849562" cy="1933575"/>
          </a:xfrm>
          <a:prstGeom prst="rect">
            <a:avLst/>
          </a:prstGeom>
          <a:noFill/>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9144000" cy="4525963"/>
          </a:xfrm>
        </p:spPr>
        <p:txBody>
          <a:bodyPr/>
          <a:lstStyle/>
          <a:p>
            <a:r>
              <a:rPr lang="en-US" altLang="ja-JP" sz="2800" u="sng" dirty="0"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て、</a:t>
            </a:r>
            <a:r>
              <a:rPr lang="ja-JP" altLang="en-US" sz="2800" u="sng"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たいへんです。</a:t>
            </a:r>
            <a:endParaRPr lang="en-US" altLang="ja-JP" sz="2800" dirty="0" smtClean="0">
              <a:latin typeface="DFPKyoKaSho-W4" pitchFamily="18" charset="-128"/>
              <a:ea typeface="DFPKyoKaSho-W4" pitchFamily="18" charset="-128"/>
            </a:endParaRPr>
          </a:p>
          <a:p>
            <a:endParaRPr lang="en-US" altLang="ja-JP" sz="2800" dirty="0" smtClean="0">
              <a:latin typeface="DFPKyoKaSho-W4" pitchFamily="18" charset="-128"/>
              <a:ea typeface="DFPKyoKaSho-W4" pitchFamily="18" charset="-128"/>
            </a:endParaRPr>
          </a:p>
          <a:p>
            <a:r>
              <a:rPr lang="en-US" altLang="ja-JP" sz="2800" u="sng" dirty="0"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て、</a:t>
            </a:r>
            <a:r>
              <a:rPr lang="ja-JP" altLang="en-US" sz="2800" u="sng"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いそがしかったです。</a:t>
            </a:r>
            <a:endParaRPr lang="en-US" altLang="ja-JP" sz="2800" dirty="0" smtClean="0">
              <a:latin typeface="DFPKyoKaSho-W4" pitchFamily="18" charset="-128"/>
              <a:ea typeface="DFPKyoKaSho-W4" pitchFamily="18" charset="-128"/>
            </a:endParaRPr>
          </a:p>
          <a:p>
            <a:endParaRPr lang="en-US" altLang="ja-JP" dirty="0" smtClean="0">
              <a:latin typeface="DFPKyoKaSho-W4" pitchFamily="18" charset="-128"/>
              <a:ea typeface="DFPKyoKaSho-W4" pitchFamily="18" charset="-128"/>
            </a:endParaRPr>
          </a:p>
        </p:txBody>
      </p:sp>
      <p:sp>
        <p:nvSpPr>
          <p:cNvPr id="4" name="Slide Number Placeholder 3"/>
          <p:cNvSpPr>
            <a:spLocks noGrp="1"/>
          </p:cNvSpPr>
          <p:nvPr>
            <p:ph type="sldNum" sz="quarter" idx="12"/>
          </p:nvPr>
        </p:nvSpPr>
        <p:spPr/>
        <p:txBody>
          <a:bodyPr/>
          <a:lstStyle/>
          <a:p>
            <a:fld id="{DD9E3E14-38A0-0946-BEFB-FD0F2B06ADD2}" type="slidenum">
              <a:rPr lang="en-US" smtClean="0"/>
              <a:pPr/>
              <a:t>23</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pic>
        <p:nvPicPr>
          <p:cNvPr id="1027" name="Picture 3"/>
          <p:cNvPicPr>
            <a:picLocks noChangeAspect="1" noChangeArrowheads="1"/>
          </p:cNvPicPr>
          <p:nvPr/>
        </p:nvPicPr>
        <p:blipFill>
          <a:blip r:embed="rId2"/>
          <a:srcRect/>
          <a:stretch>
            <a:fillRect/>
          </a:stretch>
        </p:blipFill>
        <p:spPr bwMode="auto">
          <a:xfrm>
            <a:off x="4534576" y="3859213"/>
            <a:ext cx="3353476" cy="2266950"/>
          </a:xfrm>
          <a:prstGeom prst="rect">
            <a:avLst/>
          </a:prstGeom>
          <a:noFill/>
          <a:ln w="9525">
            <a:noFill/>
            <a:miter lim="800000"/>
            <a:headEnd/>
            <a:tailEnd/>
          </a:ln>
        </p:spPr>
      </p:pic>
      <p:pic>
        <p:nvPicPr>
          <p:cNvPr id="1028" name="Picture 4"/>
          <p:cNvPicPr>
            <a:picLocks noChangeAspect="1" noChangeArrowheads="1"/>
          </p:cNvPicPr>
          <p:nvPr/>
        </p:nvPicPr>
        <p:blipFill>
          <a:blip r:embed="rId3"/>
          <a:srcRect/>
          <a:stretch>
            <a:fillRect/>
          </a:stretch>
        </p:blipFill>
        <p:spPr bwMode="auto">
          <a:xfrm>
            <a:off x="1219200" y="3971608"/>
            <a:ext cx="2971800" cy="21545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047750"/>
          </a:xfrm>
        </p:spPr>
        <p:txBody>
          <a:bodyPr>
            <a:normAutofit fontScale="92500" lnSpcReduction="20000"/>
          </a:bodyPr>
          <a:lstStyle/>
          <a:p>
            <a:pPr>
              <a:buNone/>
            </a:pPr>
            <a:r>
              <a:rPr lang="en-US" dirty="0" smtClean="0"/>
              <a:t>B. The </a:t>
            </a:r>
            <a:r>
              <a:rPr lang="ja-JP" altLang="en-US" smtClean="0"/>
              <a:t>て</a:t>
            </a:r>
            <a:r>
              <a:rPr lang="en-US" altLang="ja-JP" dirty="0" smtClean="0"/>
              <a:t>-form of adjectives indicating “and”</a:t>
            </a:r>
          </a:p>
          <a:p>
            <a:r>
              <a:rPr lang="en-US" sz="1800" dirty="0" smtClean="0"/>
              <a:t>The </a:t>
            </a:r>
            <a:r>
              <a:rPr lang="ja-JP" altLang="en-US" sz="1800" smtClean="0"/>
              <a:t>て</a:t>
            </a:r>
            <a:r>
              <a:rPr lang="en-US" altLang="ja-JP" sz="1800" dirty="0" smtClean="0"/>
              <a:t>-form of adjectives and the copula verbs can connect phrases.</a:t>
            </a:r>
            <a:endParaRPr lang="en-US" sz="1800" dirty="0" smtClean="0"/>
          </a:p>
          <a:p>
            <a:pPr>
              <a:buNone/>
            </a:pPr>
            <a:r>
              <a:rPr lang="en-US" sz="1800" dirty="0" smtClean="0"/>
              <a:t>	</a:t>
            </a:r>
            <a:endParaRPr lang="en-US" sz="18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24</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graphicFrame>
        <p:nvGraphicFramePr>
          <p:cNvPr id="6" name="Table 5"/>
          <p:cNvGraphicFramePr>
            <a:graphicFrameLocks noGrp="1"/>
          </p:cNvGraphicFramePr>
          <p:nvPr/>
        </p:nvGraphicFramePr>
        <p:xfrm>
          <a:off x="704850" y="2647951"/>
          <a:ext cx="7562849" cy="3708399"/>
        </p:xfrm>
        <a:graphic>
          <a:graphicData uri="http://schemas.openxmlformats.org/drawingml/2006/table">
            <a:tbl>
              <a:tblPr/>
              <a:tblGrid>
                <a:gridCol w="2217221"/>
                <a:gridCol w="2672814"/>
                <a:gridCol w="2672814"/>
              </a:tblGrid>
              <a:tr h="1242143">
                <a:tc>
                  <a:txBody>
                    <a:bodyPr/>
                    <a:lstStyle/>
                    <a:p>
                      <a:pPr algn="l" fontAlgn="b"/>
                      <a:r>
                        <a:rPr lang="en-US" sz="24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2400" b="0" i="0" u="none" strike="noStrike" dirty="0">
                          <a:solidFill>
                            <a:srgbClr val="000000"/>
                          </a:solidFill>
                          <a:latin typeface="Calibri"/>
                        </a:rPr>
                        <a:t>Polite affirmative form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ja-JP" altLang="en-US" sz="2400" b="0" i="0" u="none" strike="noStrike">
                          <a:solidFill>
                            <a:srgbClr val="000000"/>
                          </a:solidFill>
                          <a:latin typeface="DFPKyoKaSho-W4" pitchFamily="18" charset="-128"/>
                          <a:ea typeface="DFPKyoKaSho-W4" pitchFamily="18" charset="-128"/>
                        </a:rPr>
                        <a:t>て</a:t>
                      </a:r>
                      <a:r>
                        <a:rPr lang="en-US" altLang="ja-JP" sz="2400" b="0" i="0" u="none" strike="noStrike" dirty="0">
                          <a:solidFill>
                            <a:srgbClr val="000000"/>
                          </a:solidFill>
                          <a:latin typeface="Calibri"/>
                        </a:rPr>
                        <a:t>-</a:t>
                      </a:r>
                      <a:r>
                        <a:rPr lang="en-US" sz="2400" b="0" i="0" u="none" strike="noStrike" dirty="0">
                          <a:solidFill>
                            <a:srgbClr val="000000"/>
                          </a:solidFill>
                          <a:latin typeface="Calibri"/>
                        </a:rPr>
                        <a:t>form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6564">
                <a:tc>
                  <a:txBody>
                    <a:bodyPr/>
                    <a:lstStyle/>
                    <a:p>
                      <a:pPr algn="l" fontAlgn="b"/>
                      <a:r>
                        <a:rPr lang="ja-JP" altLang="en-US" sz="2400" b="0" i="0" u="none" strike="noStrike">
                          <a:solidFill>
                            <a:srgbClr val="000000"/>
                          </a:solidFill>
                          <a:latin typeface="DFPKyoKaSho-W4" pitchFamily="18" charset="-128"/>
                          <a:ea typeface="DFPKyoKaSho-W4" pitchFamily="18" charset="-128"/>
                        </a:rPr>
                        <a:t>い</a:t>
                      </a:r>
                      <a:r>
                        <a:rPr lang="en-US" altLang="ja-JP" sz="2400" b="0" i="0" u="none" strike="noStrike" dirty="0">
                          <a:solidFill>
                            <a:srgbClr val="000000"/>
                          </a:solidFill>
                          <a:latin typeface="Calibri"/>
                        </a:rPr>
                        <a:t>-</a:t>
                      </a:r>
                      <a:r>
                        <a:rPr lang="en-US" sz="2400" b="0" i="0" u="none" strike="noStrike" dirty="0">
                          <a:solidFill>
                            <a:srgbClr val="000000"/>
                          </a:solidFill>
                          <a:latin typeface="Calibri"/>
                        </a:rPr>
                        <a:t>adjective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たのし</a:t>
                      </a:r>
                      <a:r>
                        <a:rPr lang="ja-JP" altLang="en-US" sz="2400" b="0" i="0" u="sng" strike="noStrike">
                          <a:solidFill>
                            <a:srgbClr val="00B0F0"/>
                          </a:solidFill>
                          <a:latin typeface="DFPKyoKaSho-W4" pitchFamily="18" charset="-128"/>
                          <a:ea typeface="DFPKyoKaSho-W4" pitchFamily="18" charset="-128"/>
                        </a:rPr>
                        <a:t>い</a:t>
                      </a:r>
                      <a:r>
                        <a:rPr lang="ja-JP" altLang="en-US" sz="2400" b="0" i="0" u="none" strike="noStrike">
                          <a:solidFill>
                            <a:srgbClr val="FF0000"/>
                          </a:solidFill>
                          <a:latin typeface="DFPKyoKaSho-W4" pitchFamily="18" charset="-128"/>
                          <a:ea typeface="DFPKyoKaSho-W4" pitchFamily="18" charset="-128"/>
                        </a:rPr>
                        <a:t>です</a:t>
                      </a:r>
                      <a:endParaRPr lang="ja-JP" altLang="en-US" sz="2400" b="0" i="0" u="none" strike="noStrike">
                        <a:solidFill>
                          <a:srgbClr val="000000"/>
                        </a:solidFill>
                        <a:latin typeface="DFPKyoKaSho-W4" pitchFamily="18" charset="-128"/>
                        <a:ea typeface="DFPKyoKaSho-W4" pitchFamily="18" charset="-128"/>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たのし</a:t>
                      </a:r>
                      <a:r>
                        <a:rPr lang="ja-JP" altLang="en-US" sz="2400" b="0" i="0" u="sng" strike="noStrike">
                          <a:solidFill>
                            <a:srgbClr val="00B0F0"/>
                          </a:solidFill>
                          <a:latin typeface="DFPKyoKaSho-W4" pitchFamily="18" charset="-128"/>
                          <a:ea typeface="DFPKyoKaSho-W4" pitchFamily="18" charset="-128"/>
                        </a:rPr>
                        <a:t>く</a:t>
                      </a:r>
                      <a:r>
                        <a:rPr lang="ja-JP" altLang="en-US" sz="2400" b="0" i="0" u="none" strike="noStrike">
                          <a:solidFill>
                            <a:srgbClr val="FF0000"/>
                          </a:solidFill>
                          <a:latin typeface="DFPKyoKaSho-W4" pitchFamily="18" charset="-128"/>
                          <a:ea typeface="DFPKyoKaSho-W4" pitchFamily="18" charset="-128"/>
                        </a:rPr>
                        <a:t>て</a:t>
                      </a:r>
                      <a:endParaRPr lang="ja-JP" altLang="en-US" sz="2400" b="0" i="0" u="none" strike="noStrike">
                        <a:solidFill>
                          <a:srgbClr val="000000"/>
                        </a:solidFill>
                        <a:latin typeface="DFPKyoKaSho-W4" pitchFamily="18" charset="-128"/>
                        <a:ea typeface="DFPKyoKaSho-W4" pitchFamily="18"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6564">
                <a:tc>
                  <a:txBody>
                    <a:bodyPr/>
                    <a:lstStyle/>
                    <a:p>
                      <a:pPr algn="l" fontAlgn="b"/>
                      <a:r>
                        <a:rPr lang="ja-JP" altLang="en-US" sz="2400" b="0" i="0" u="none" strike="noStrike">
                          <a:solidFill>
                            <a:srgbClr val="000000"/>
                          </a:solidFill>
                          <a:latin typeface="DFPKyoKaSho-W4" pitchFamily="18" charset="-128"/>
                          <a:ea typeface="DFPKyoKaSho-W4" pitchFamily="18" charset="-128"/>
                        </a:rPr>
                        <a:t>い</a:t>
                      </a:r>
                      <a:r>
                        <a:rPr lang="en-US" altLang="ja-JP" sz="2400" b="0" i="0" u="none" strike="noStrike" dirty="0">
                          <a:solidFill>
                            <a:srgbClr val="000000"/>
                          </a:solidFill>
                          <a:latin typeface="Calibri"/>
                        </a:rPr>
                        <a:t>-</a:t>
                      </a:r>
                      <a:r>
                        <a:rPr lang="en-US" sz="2400" b="0" i="0" u="none" strike="noStrike" dirty="0">
                          <a:solidFill>
                            <a:srgbClr val="000000"/>
                          </a:solidFill>
                          <a:latin typeface="Calibri"/>
                        </a:rPr>
                        <a:t>adjective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FF0000"/>
                          </a:solidFill>
                          <a:latin typeface="DFPKyoKaSho-W4" pitchFamily="18" charset="-128"/>
                          <a:ea typeface="DFPKyoKaSho-W4" pitchFamily="18" charset="-128"/>
                        </a:rPr>
                        <a:t>いいです</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FF0000"/>
                          </a:solidFill>
                          <a:latin typeface="DFPKyoKaSho-W4" pitchFamily="18" charset="-128"/>
                          <a:ea typeface="DFPKyoKaSho-W4" pitchFamily="18" charset="-128"/>
                        </a:rPr>
                        <a:t>よくて</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6564">
                <a:tc>
                  <a:txBody>
                    <a:bodyPr/>
                    <a:lstStyle/>
                    <a:p>
                      <a:pPr algn="l" fontAlgn="b"/>
                      <a:r>
                        <a:rPr lang="ja-JP" altLang="en-US" sz="2400" b="0" i="0" u="none" strike="noStrike">
                          <a:solidFill>
                            <a:srgbClr val="000000"/>
                          </a:solidFill>
                          <a:latin typeface="DFPKyoKaSho-W4" pitchFamily="18" charset="-128"/>
                          <a:ea typeface="DFPKyoKaSho-W4" pitchFamily="18" charset="-128"/>
                        </a:rPr>
                        <a:t>な</a:t>
                      </a:r>
                      <a:r>
                        <a:rPr lang="en-US" altLang="ja-JP" sz="2400" b="0" i="0" u="none" strike="noStrike" dirty="0">
                          <a:solidFill>
                            <a:srgbClr val="000000"/>
                          </a:solidFill>
                          <a:latin typeface="Calibri"/>
                        </a:rPr>
                        <a:t>-</a:t>
                      </a:r>
                      <a:r>
                        <a:rPr lang="en-US" sz="2400" b="0" i="0" u="none" strike="noStrike" dirty="0">
                          <a:solidFill>
                            <a:srgbClr val="000000"/>
                          </a:solidFill>
                          <a:latin typeface="Calibri"/>
                        </a:rPr>
                        <a:t>adjective</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にぎやか</a:t>
                      </a:r>
                      <a:r>
                        <a:rPr lang="ja-JP" altLang="en-US" sz="2400" b="0" i="0" u="none" strike="noStrike">
                          <a:solidFill>
                            <a:srgbClr val="FF0000"/>
                          </a:solidFill>
                          <a:latin typeface="DFPKyoKaSho-W4" pitchFamily="18" charset="-128"/>
                          <a:ea typeface="DFPKyoKaSho-W4" pitchFamily="18" charset="-128"/>
                        </a:rPr>
                        <a:t>です</a:t>
                      </a:r>
                      <a:endParaRPr lang="ja-JP" altLang="en-US" sz="2400" b="0" i="0" u="none" strike="noStrike">
                        <a:solidFill>
                          <a:srgbClr val="000000"/>
                        </a:solidFill>
                        <a:latin typeface="DFPKyoKaSho-W4" pitchFamily="18" charset="-128"/>
                        <a:ea typeface="DFPKyoKaSho-W4" pitchFamily="18" charset="-128"/>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にぎやか</a:t>
                      </a:r>
                      <a:r>
                        <a:rPr lang="ja-JP" altLang="en-US" sz="2400" b="0" i="0" u="none" strike="noStrike">
                          <a:solidFill>
                            <a:srgbClr val="FF0000"/>
                          </a:solidFill>
                          <a:latin typeface="DFPKyoKaSho-W4" pitchFamily="18" charset="-128"/>
                          <a:ea typeface="DFPKyoKaSho-W4" pitchFamily="18" charset="-128"/>
                        </a:rPr>
                        <a:t>で</a:t>
                      </a:r>
                      <a:endParaRPr lang="ja-JP" altLang="en-US" sz="2400" b="0" i="0" u="none" strike="noStrike">
                        <a:solidFill>
                          <a:srgbClr val="000000"/>
                        </a:solidFill>
                        <a:latin typeface="DFPKyoKaSho-W4" pitchFamily="18" charset="-128"/>
                        <a:ea typeface="DFPKyoKaSho-W4" pitchFamily="18"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6564">
                <a:tc>
                  <a:txBody>
                    <a:bodyPr/>
                    <a:lstStyle/>
                    <a:p>
                      <a:pPr algn="l" fontAlgn="b"/>
                      <a:r>
                        <a:rPr lang="en-US" sz="2400" b="0" i="0" u="none" strike="noStrike" dirty="0">
                          <a:solidFill>
                            <a:srgbClr val="000000"/>
                          </a:solidFill>
                          <a:latin typeface="Calibri"/>
                        </a:rPr>
                        <a:t>Copula verb</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やすみ</a:t>
                      </a:r>
                      <a:r>
                        <a:rPr lang="ja-JP" altLang="en-US" sz="2400" b="0" i="0" u="none" strike="noStrike">
                          <a:solidFill>
                            <a:srgbClr val="FF0000"/>
                          </a:solidFill>
                          <a:latin typeface="DFPKyoKaSho-W4" pitchFamily="18" charset="-128"/>
                          <a:ea typeface="DFPKyoKaSho-W4" pitchFamily="18" charset="-128"/>
                        </a:rPr>
                        <a:t>です</a:t>
                      </a:r>
                      <a:endParaRPr lang="ja-JP" altLang="en-US" sz="2400" b="0" i="0" u="none" strike="noStrike">
                        <a:solidFill>
                          <a:srgbClr val="000000"/>
                        </a:solidFill>
                        <a:latin typeface="DFPKyoKaSho-W4" pitchFamily="18" charset="-128"/>
                        <a:ea typeface="DFPKyoKaSho-W4" pitchFamily="18" charset="-128"/>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やすみ</a:t>
                      </a:r>
                      <a:r>
                        <a:rPr lang="ja-JP" altLang="en-US" sz="2400" b="0" i="0" u="none" strike="noStrike">
                          <a:solidFill>
                            <a:srgbClr val="FF0000"/>
                          </a:solidFill>
                          <a:latin typeface="DFPKyoKaSho-W4" pitchFamily="18" charset="-128"/>
                          <a:ea typeface="DFPKyoKaSho-W4" pitchFamily="18" charset="-128"/>
                        </a:rPr>
                        <a:t>で</a:t>
                      </a:r>
                      <a:endParaRPr lang="ja-JP" altLang="en-US" sz="2400" b="0" i="0" u="none" strike="noStrike">
                        <a:solidFill>
                          <a:srgbClr val="000000"/>
                        </a:solidFill>
                        <a:latin typeface="DFPKyoKaSho-W4" pitchFamily="18" charset="-128"/>
                        <a:ea typeface="DFPKyoKaSho-W4" pitchFamily="18"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09415"/>
            <a:ext cx="8229600" cy="5257800"/>
          </a:xfrm>
        </p:spPr>
        <p:txBody>
          <a:bodyPr>
            <a:normAutofit/>
          </a:bodyPr>
          <a:lstStyle/>
          <a:p>
            <a:r>
              <a:rPr lang="ja-JP" altLang="en-US" sz="3600" smtClean="0">
                <a:latin typeface="DFPKyoKaSho-W4" pitchFamily="18" charset="-128"/>
                <a:ea typeface="DFPKyoKaSho-W4" pitchFamily="18" charset="-128"/>
              </a:rPr>
              <a:t>げんきな</a:t>
            </a:r>
            <a:endParaRPr lang="en-US" altLang="ja-JP" sz="3600" dirty="0" smtClean="0">
              <a:latin typeface="DFPKyoKaSho-W4" pitchFamily="18" charset="-128"/>
              <a:ea typeface="DFPKyoKaSho-W4" pitchFamily="18" charset="-128"/>
            </a:endParaRPr>
          </a:p>
          <a:p>
            <a:r>
              <a:rPr lang="ja-JP" altLang="en-US" sz="3600" smtClean="0">
                <a:latin typeface="DFPKyoKaSho-W4" pitchFamily="18" charset="-128"/>
                <a:ea typeface="DFPKyoKaSho-W4" pitchFamily="18" charset="-128"/>
              </a:rPr>
              <a:t>たのしい</a:t>
            </a:r>
            <a:endParaRPr lang="en-US" altLang="ja-JP" sz="3600" dirty="0" smtClean="0">
              <a:latin typeface="DFPKyoKaSho-W4" pitchFamily="18" charset="-128"/>
              <a:ea typeface="DFPKyoKaSho-W4" pitchFamily="18" charset="-128"/>
            </a:endParaRPr>
          </a:p>
          <a:p>
            <a:r>
              <a:rPr lang="ja-JP" altLang="en-US" sz="3600" smtClean="0">
                <a:latin typeface="DFPKyoKaSho-W4" pitchFamily="18" charset="-128"/>
                <a:ea typeface="DFPKyoKaSho-W4" pitchFamily="18" charset="-128"/>
              </a:rPr>
              <a:t>つまらない</a:t>
            </a:r>
            <a:endParaRPr lang="en-US" altLang="ja-JP" sz="3600" dirty="0" smtClean="0">
              <a:latin typeface="DFPKyoKaSho-W4" pitchFamily="18" charset="-128"/>
              <a:ea typeface="DFPKyoKaSho-W4" pitchFamily="18" charset="-128"/>
            </a:endParaRPr>
          </a:p>
          <a:p>
            <a:r>
              <a:rPr lang="ja-JP" altLang="en-US" sz="3600" smtClean="0">
                <a:latin typeface="DFPKyoKaSho-W4" pitchFamily="18" charset="-128"/>
                <a:ea typeface="DFPKyoKaSho-W4" pitchFamily="18" charset="-128"/>
              </a:rPr>
              <a:t>学生</a:t>
            </a:r>
            <a:endParaRPr lang="en-US" altLang="ja-JP" sz="3600" dirty="0" smtClean="0">
              <a:latin typeface="DFPKyoKaSho-W4" pitchFamily="18" charset="-128"/>
              <a:ea typeface="DFPKyoKaSho-W4" pitchFamily="18" charset="-128"/>
            </a:endParaRPr>
          </a:p>
          <a:p>
            <a:r>
              <a:rPr lang="ja-JP" altLang="en-US" sz="3600" smtClean="0">
                <a:latin typeface="DFPKyoKaSho-W4" pitchFamily="18" charset="-128"/>
                <a:ea typeface="DFPKyoKaSho-W4" pitchFamily="18" charset="-128"/>
              </a:rPr>
              <a:t>いい</a:t>
            </a:r>
            <a:endParaRPr lang="en-US" altLang="ja-JP" sz="3600" dirty="0" smtClean="0">
              <a:latin typeface="DFPKyoKaSho-W4" pitchFamily="18" charset="-128"/>
              <a:ea typeface="DFPKyoKaSho-W4" pitchFamily="18" charset="-128"/>
            </a:endParaRPr>
          </a:p>
          <a:p>
            <a:r>
              <a:rPr lang="ja-JP" altLang="en-US" sz="3600" smtClean="0">
                <a:latin typeface="DFPKyoKaSho-W4" pitchFamily="18" charset="-128"/>
                <a:ea typeface="DFPKyoKaSho-W4" pitchFamily="18" charset="-128"/>
              </a:rPr>
              <a:t>むずかしい</a:t>
            </a:r>
            <a:endParaRPr lang="en-US" altLang="ja-JP" sz="3600" dirty="0" smtClean="0">
              <a:latin typeface="DFPKyoKaSho-W4" pitchFamily="18" charset="-128"/>
              <a:ea typeface="DFPKyoKaSho-W4" pitchFamily="18" charset="-128"/>
            </a:endParaRPr>
          </a:p>
          <a:p>
            <a:r>
              <a:rPr lang="ja-JP" altLang="en-US" sz="3600" smtClean="0">
                <a:latin typeface="DFPKyoKaSho-W4" pitchFamily="18" charset="-128"/>
                <a:ea typeface="DFPKyoKaSho-W4" pitchFamily="18" charset="-128"/>
              </a:rPr>
              <a:t>ざんねん</a:t>
            </a:r>
            <a:endParaRPr lang="en-US" altLang="ja-JP" sz="3600" dirty="0" smtClean="0">
              <a:latin typeface="DFPKyoKaSho-W4" pitchFamily="18" charset="-128"/>
              <a:ea typeface="DFPKyoKaSho-W4" pitchFamily="18" charset="-128"/>
            </a:endParaRPr>
          </a:p>
          <a:p>
            <a:r>
              <a:rPr lang="ja-JP" altLang="en-US" sz="3600" smtClean="0">
                <a:latin typeface="DFPKyoKaSho-W4" pitchFamily="18" charset="-128"/>
                <a:ea typeface="DFPKyoKaSho-W4" pitchFamily="18" charset="-128"/>
              </a:rPr>
              <a:t>さびしい</a:t>
            </a:r>
            <a:endParaRPr lang="en-US" altLang="ja-JP" sz="3600" dirty="0" smtClean="0">
              <a:latin typeface="DFPKyoKaSho-W4" pitchFamily="18" charset="-128"/>
              <a:ea typeface="DFPKyoKaSho-W4" pitchFamily="18" charset="-128"/>
            </a:endParaRPr>
          </a:p>
          <a:p>
            <a:endParaRPr lang="en-US" altLang="ja-JP" dirty="0" smtClean="0"/>
          </a:p>
          <a:p>
            <a:pPr>
              <a:buNone/>
            </a:pP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25</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sp>
        <p:nvSpPr>
          <p:cNvPr id="6" name="TextBox 5"/>
          <p:cNvSpPr txBox="1"/>
          <p:nvPr/>
        </p:nvSpPr>
        <p:spPr>
          <a:xfrm>
            <a:off x="4419600" y="1600200"/>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げんきで</a:t>
            </a:r>
            <a:endParaRPr lang="en-US" sz="2400" dirty="0">
              <a:latin typeface="DFPKyoKaSho-W4" pitchFamily="18" charset="-128"/>
              <a:ea typeface="DFPKyoKaSho-W4" pitchFamily="18" charset="-128"/>
            </a:endParaRPr>
          </a:p>
        </p:txBody>
      </p:sp>
      <p:sp>
        <p:nvSpPr>
          <p:cNvPr id="7" name="TextBox 6"/>
          <p:cNvSpPr txBox="1"/>
          <p:nvPr/>
        </p:nvSpPr>
        <p:spPr>
          <a:xfrm>
            <a:off x="4419600" y="2214265"/>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たのしくて</a:t>
            </a:r>
            <a:endParaRPr lang="en-US" sz="2400" dirty="0">
              <a:latin typeface="DFPKyoKaSho-W4" pitchFamily="18" charset="-128"/>
              <a:ea typeface="DFPKyoKaSho-W4" pitchFamily="18" charset="-128"/>
            </a:endParaRPr>
          </a:p>
        </p:txBody>
      </p:sp>
      <p:sp>
        <p:nvSpPr>
          <p:cNvPr id="8" name="TextBox 7"/>
          <p:cNvSpPr txBox="1"/>
          <p:nvPr/>
        </p:nvSpPr>
        <p:spPr>
          <a:xfrm>
            <a:off x="4419600" y="2952750"/>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つまらなくて</a:t>
            </a:r>
            <a:endParaRPr lang="en-US" sz="2400" dirty="0">
              <a:latin typeface="DFPKyoKaSho-W4" pitchFamily="18" charset="-128"/>
              <a:ea typeface="DFPKyoKaSho-W4" pitchFamily="18" charset="-128"/>
            </a:endParaRPr>
          </a:p>
        </p:txBody>
      </p:sp>
      <p:sp>
        <p:nvSpPr>
          <p:cNvPr id="9" name="TextBox 8"/>
          <p:cNvSpPr txBox="1"/>
          <p:nvPr/>
        </p:nvSpPr>
        <p:spPr>
          <a:xfrm>
            <a:off x="4419600" y="3566160"/>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学生で</a:t>
            </a:r>
            <a:endParaRPr lang="en-US" sz="2400" dirty="0">
              <a:latin typeface="DFPKyoKaSho-W4" pitchFamily="18" charset="-128"/>
              <a:ea typeface="DFPKyoKaSho-W4" pitchFamily="18" charset="-128"/>
            </a:endParaRPr>
          </a:p>
        </p:txBody>
      </p:sp>
      <p:sp>
        <p:nvSpPr>
          <p:cNvPr id="10" name="TextBox 9"/>
          <p:cNvSpPr txBox="1"/>
          <p:nvPr/>
        </p:nvSpPr>
        <p:spPr>
          <a:xfrm>
            <a:off x="4419600" y="4206240"/>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よくて</a:t>
            </a:r>
            <a:endParaRPr lang="en-US" sz="2400" dirty="0">
              <a:latin typeface="DFPKyoKaSho-W4" pitchFamily="18" charset="-128"/>
              <a:ea typeface="DFPKyoKaSho-W4" pitchFamily="18" charset="-128"/>
            </a:endParaRPr>
          </a:p>
        </p:txBody>
      </p:sp>
      <p:sp>
        <p:nvSpPr>
          <p:cNvPr id="12" name="TextBox 11"/>
          <p:cNvSpPr txBox="1"/>
          <p:nvPr/>
        </p:nvSpPr>
        <p:spPr>
          <a:xfrm>
            <a:off x="4419600" y="4874566"/>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むずかしくて</a:t>
            </a:r>
            <a:endParaRPr lang="en-US" sz="2400" dirty="0">
              <a:latin typeface="DFPKyoKaSho-W4" pitchFamily="18" charset="-128"/>
              <a:ea typeface="DFPKyoKaSho-W4" pitchFamily="18" charset="-128"/>
            </a:endParaRPr>
          </a:p>
        </p:txBody>
      </p:sp>
      <p:sp>
        <p:nvSpPr>
          <p:cNvPr id="13" name="TextBox 12"/>
          <p:cNvSpPr txBox="1"/>
          <p:nvPr/>
        </p:nvSpPr>
        <p:spPr>
          <a:xfrm>
            <a:off x="4419600" y="5567065"/>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ざんねんで</a:t>
            </a:r>
            <a:endParaRPr lang="en-US" sz="2400" dirty="0">
              <a:latin typeface="DFPKyoKaSho-W4" pitchFamily="18" charset="-128"/>
              <a:ea typeface="DFPKyoKaSho-W4" pitchFamily="18" charset="-128"/>
            </a:endParaRPr>
          </a:p>
        </p:txBody>
      </p:sp>
      <p:sp>
        <p:nvSpPr>
          <p:cNvPr id="14" name="TextBox 13"/>
          <p:cNvSpPr txBox="1"/>
          <p:nvPr/>
        </p:nvSpPr>
        <p:spPr>
          <a:xfrm>
            <a:off x="4419600" y="6259810"/>
            <a:ext cx="2419350" cy="461665"/>
          </a:xfrm>
          <a:prstGeom prst="rect">
            <a:avLst/>
          </a:prstGeom>
          <a:solidFill>
            <a:schemeClr val="accent2">
              <a:lumMod val="40000"/>
              <a:lumOff val="60000"/>
            </a:schemeClr>
          </a:solidFill>
        </p:spPr>
        <p:txBody>
          <a:bodyPr wrap="square" rtlCol="0">
            <a:spAutoFit/>
          </a:bodyPr>
          <a:lstStyle/>
          <a:p>
            <a:pPr algn="ctr"/>
            <a:r>
              <a:rPr lang="ja-JP" altLang="en-US" sz="2400" smtClean="0">
                <a:latin typeface="DFPKyoKaSho-W4" pitchFamily="18" charset="-128"/>
                <a:ea typeface="DFPKyoKaSho-W4" pitchFamily="18" charset="-128"/>
              </a:rPr>
              <a:t>さびしくて</a:t>
            </a:r>
            <a:endParaRPr lang="en-US" sz="2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35375"/>
            <a:ext cx="8420100" cy="3086100"/>
          </a:xfrm>
        </p:spPr>
        <p:txBody>
          <a:bodyPr>
            <a:normAutofit/>
          </a:bodyPr>
          <a:lstStyle/>
          <a:p>
            <a:r>
              <a:rPr lang="ja-JP" altLang="en-US" sz="2000" smtClean="0">
                <a:latin typeface="DFPKyoKaSho-W4" pitchFamily="18" charset="-128"/>
                <a:ea typeface="DFPKyoKaSho-W4" pitchFamily="18" charset="-128"/>
              </a:rPr>
              <a:t>日本ごの　じゅぎょうは　おもしろいです。</a:t>
            </a:r>
            <a:endParaRPr lang="en-US" altLang="ja-JP" sz="2000" dirty="0" smtClean="0">
              <a:latin typeface="DFPKyoKaSho-W4" pitchFamily="18" charset="-128"/>
              <a:ea typeface="DFPKyoKaSho-W4" pitchFamily="18" charset="-128"/>
            </a:endParaRPr>
          </a:p>
          <a:p>
            <a:r>
              <a:rPr lang="ja-JP" altLang="en-US" sz="2000" smtClean="0">
                <a:latin typeface="DFPKyoKaSho-W4" pitchFamily="18" charset="-128"/>
                <a:ea typeface="DFPKyoKaSho-W4" pitchFamily="18" charset="-128"/>
              </a:rPr>
              <a:t>日本ごの　じゅぎょうは　たのしいです。</a:t>
            </a:r>
            <a:endParaRPr lang="en-US" altLang="ja-JP" sz="2000" dirty="0" smtClean="0">
              <a:latin typeface="DFPKyoKaSho-W4" pitchFamily="18" charset="-128"/>
              <a:ea typeface="DFPKyoKaSho-W4" pitchFamily="18" charset="-128"/>
            </a:endParaRPr>
          </a:p>
          <a:p>
            <a:pPr>
              <a:buNone/>
            </a:pPr>
            <a:r>
              <a:rPr lang="ja-JP" altLang="en-US" sz="2000" smtClean="0">
                <a:latin typeface="DFPKyoKaSho-W4" pitchFamily="18" charset="-128"/>
                <a:ea typeface="DFPKyoKaSho-W4" pitchFamily="18" charset="-128"/>
              </a:rPr>
              <a:t>→</a:t>
            </a:r>
            <a:r>
              <a:rPr lang="en-US" altLang="ja-JP" sz="2000" dirty="0" smtClean="0">
                <a:latin typeface="DFPKyoKaSho-W4" pitchFamily="18" charset="-128"/>
                <a:ea typeface="DFPKyoKaSho-W4" pitchFamily="18" charset="-128"/>
              </a:rPr>
              <a:t>	</a:t>
            </a:r>
            <a:r>
              <a:rPr lang="ja-JP" altLang="en-US" sz="2000" smtClean="0">
                <a:latin typeface="DFPKyoKaSho-W4" pitchFamily="18" charset="-128"/>
                <a:ea typeface="DFPKyoKaSho-W4" pitchFamily="18" charset="-128"/>
              </a:rPr>
              <a:t>日本ごの　じゅぎょうは　おもしろく</a:t>
            </a:r>
            <a:r>
              <a:rPr lang="ja-JP" altLang="en-US" sz="2000" u="sng" smtClean="0">
                <a:solidFill>
                  <a:srgbClr val="FF0000"/>
                </a:solidFill>
                <a:latin typeface="DFPKyoKaSho-W4" pitchFamily="18" charset="-128"/>
                <a:ea typeface="DFPKyoKaSho-W4" pitchFamily="18" charset="-128"/>
              </a:rPr>
              <a:t>て</a:t>
            </a:r>
            <a:r>
              <a:rPr lang="ja-JP" altLang="en-US" sz="2000" smtClean="0">
                <a:latin typeface="DFPKyoKaSho-W4" pitchFamily="18" charset="-128"/>
                <a:ea typeface="DFPKyoKaSho-W4" pitchFamily="18" charset="-128"/>
              </a:rPr>
              <a:t>、たのしいです。</a:t>
            </a:r>
            <a:endParaRPr lang="en-US" altLang="ja-JP" sz="2000" dirty="0" smtClean="0">
              <a:latin typeface="DFPKyoKaSho-W4" pitchFamily="18" charset="-128"/>
              <a:ea typeface="DFPKyoKaSho-W4" pitchFamily="18" charset="-128"/>
            </a:endParaRPr>
          </a:p>
          <a:p>
            <a:pPr>
              <a:buNone/>
            </a:pPr>
            <a:endParaRPr lang="en-US" altLang="ja-JP" sz="2000" dirty="0" smtClean="0">
              <a:latin typeface="DFPKyoKaSho-W4" pitchFamily="18" charset="-128"/>
              <a:ea typeface="DFPKyoKaSho-W4" pitchFamily="18" charset="-128"/>
            </a:endParaRPr>
          </a:p>
          <a:p>
            <a:r>
              <a:rPr lang="ja-JP" altLang="en-US" sz="2000" smtClean="0">
                <a:latin typeface="DFPKyoKaSho-W4" pitchFamily="18" charset="-128"/>
                <a:ea typeface="DFPKyoKaSho-W4" pitchFamily="18" charset="-128"/>
              </a:rPr>
              <a:t>日本ごの　じゅぎょうは　おもしろいです。</a:t>
            </a:r>
            <a:endParaRPr lang="en-US" altLang="ja-JP" sz="2000" dirty="0" smtClean="0">
              <a:latin typeface="DFPKyoKaSho-W4" pitchFamily="18" charset="-128"/>
              <a:ea typeface="DFPKyoKaSho-W4" pitchFamily="18" charset="-128"/>
            </a:endParaRPr>
          </a:p>
          <a:p>
            <a:r>
              <a:rPr lang="ja-JP" altLang="en-US" sz="2000" smtClean="0">
                <a:latin typeface="DFPKyoKaSho-W4" pitchFamily="18" charset="-128"/>
                <a:ea typeface="DFPKyoKaSho-W4" pitchFamily="18" charset="-128"/>
              </a:rPr>
              <a:t>日本ごの　じゅぎょうは　むずかしいです。</a:t>
            </a:r>
            <a:endParaRPr lang="en-US" altLang="ja-JP" sz="2000" dirty="0" smtClean="0">
              <a:latin typeface="DFPKyoKaSho-W4" pitchFamily="18" charset="-128"/>
              <a:ea typeface="DFPKyoKaSho-W4" pitchFamily="18" charset="-128"/>
            </a:endParaRPr>
          </a:p>
          <a:p>
            <a:pPr>
              <a:buNone/>
            </a:pPr>
            <a:r>
              <a:rPr lang="ja-JP" altLang="en-US" sz="2000" smtClean="0">
                <a:latin typeface="DFPKyoKaSho-W4" pitchFamily="18" charset="-128"/>
                <a:ea typeface="DFPKyoKaSho-W4" pitchFamily="18" charset="-128"/>
              </a:rPr>
              <a:t>→</a:t>
            </a:r>
            <a:r>
              <a:rPr lang="en-US" altLang="ja-JP" sz="2000" dirty="0" smtClean="0">
                <a:latin typeface="DFPKyoKaSho-W4" pitchFamily="18" charset="-128"/>
                <a:ea typeface="DFPKyoKaSho-W4" pitchFamily="18" charset="-128"/>
              </a:rPr>
              <a:t>	</a:t>
            </a:r>
            <a:r>
              <a:rPr lang="ja-JP" altLang="en-US" sz="2000" smtClean="0">
                <a:latin typeface="DFPKyoKaSho-W4" pitchFamily="18" charset="-128"/>
                <a:ea typeface="DFPKyoKaSho-W4" pitchFamily="18" charset="-128"/>
              </a:rPr>
              <a:t>日本ごの　じゅぎょうは　おもしろいです</a:t>
            </a:r>
            <a:r>
              <a:rPr lang="ja-JP" altLang="en-US" sz="2000" u="sng" smtClean="0">
                <a:solidFill>
                  <a:srgbClr val="FF0000"/>
                </a:solidFill>
                <a:latin typeface="DFPKyoKaSho-W4" pitchFamily="18" charset="-128"/>
                <a:ea typeface="DFPKyoKaSho-W4" pitchFamily="18" charset="-128"/>
              </a:rPr>
              <a:t>が</a:t>
            </a:r>
            <a:r>
              <a:rPr lang="ja-JP" altLang="en-US" sz="2000" smtClean="0">
                <a:latin typeface="DFPKyoKaSho-W4" pitchFamily="18" charset="-128"/>
                <a:ea typeface="DFPKyoKaSho-W4" pitchFamily="18" charset="-128"/>
              </a:rPr>
              <a:t>、むずかしいです。</a:t>
            </a:r>
            <a:endParaRPr lang="en-US" altLang="ja-JP" sz="2000" dirty="0" smtClean="0">
              <a:latin typeface="DFPKyoKaSho-W4" pitchFamily="18" charset="-128"/>
              <a:ea typeface="DFPKyoKaSho-W4" pitchFamily="18" charset="-128"/>
            </a:endParaRPr>
          </a:p>
          <a:p>
            <a:pPr>
              <a:buNone/>
            </a:pPr>
            <a:r>
              <a:rPr lang="ja-JP" altLang="en-US" sz="2000" smtClean="0">
                <a:latin typeface="DFPKyoKaSho-W4" pitchFamily="18" charset="-128"/>
                <a:ea typeface="DFPKyoKaSho-W4" pitchFamily="18" charset="-128"/>
              </a:rPr>
              <a:t>→</a:t>
            </a:r>
            <a:r>
              <a:rPr lang="en-US" altLang="ja-JP" sz="2000" dirty="0" smtClean="0">
                <a:latin typeface="DFPKyoKaSho-W4" pitchFamily="18" charset="-128"/>
                <a:ea typeface="DFPKyoKaSho-W4" pitchFamily="18" charset="-128"/>
              </a:rPr>
              <a:t> </a:t>
            </a:r>
            <a:r>
              <a:rPr lang="ja-JP" altLang="en-US" sz="2000" smtClean="0">
                <a:latin typeface="DFPKyoKaSho-W4" pitchFamily="18" charset="-128"/>
                <a:ea typeface="DFPKyoKaSho-W4" pitchFamily="18" charset="-128"/>
              </a:rPr>
              <a:t>日本ごの　じゅぎょうは　おもしろいです。</a:t>
            </a:r>
            <a:r>
              <a:rPr lang="ja-JP" altLang="en-US" sz="2000" u="sng" smtClean="0">
                <a:solidFill>
                  <a:srgbClr val="FF0000"/>
                </a:solidFill>
                <a:latin typeface="DFPKyoKaSho-W4" pitchFamily="18" charset="-128"/>
                <a:ea typeface="DFPKyoKaSho-W4" pitchFamily="18" charset="-128"/>
              </a:rPr>
              <a:t>でも</a:t>
            </a:r>
            <a:r>
              <a:rPr lang="ja-JP" altLang="en-US" sz="2000" smtClean="0">
                <a:latin typeface="DFPKyoKaSho-W4" pitchFamily="18" charset="-128"/>
                <a:ea typeface="DFPKyoKaSho-W4" pitchFamily="18" charset="-128"/>
              </a:rPr>
              <a:t>、むずかしいです。</a:t>
            </a:r>
            <a:endParaRPr lang="en-US" altLang="ja-JP" sz="2000" dirty="0" smtClean="0">
              <a:latin typeface="DFPKyoKaSho-W4" pitchFamily="18" charset="-128"/>
              <a:ea typeface="DFPKyoKaSho-W4" pitchFamily="18" charset="-128"/>
            </a:endParaRPr>
          </a:p>
        </p:txBody>
      </p:sp>
      <p:sp>
        <p:nvSpPr>
          <p:cNvPr id="4" name="Slide Number Placeholder 3"/>
          <p:cNvSpPr>
            <a:spLocks noGrp="1"/>
          </p:cNvSpPr>
          <p:nvPr>
            <p:ph type="sldNum" sz="quarter" idx="12"/>
          </p:nvPr>
        </p:nvSpPr>
        <p:spPr/>
        <p:txBody>
          <a:bodyPr/>
          <a:lstStyle/>
          <a:p>
            <a:fld id="{DD9E3E14-38A0-0946-BEFB-FD0F2B06ADD2}" type="slidenum">
              <a:rPr lang="en-US" smtClean="0"/>
              <a:pPr/>
              <a:t>26</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pic>
        <p:nvPicPr>
          <p:cNvPr id="68610" name="Picture 2" descr="C:\Users\tokumasu\Desktop\Nakama1_2nd\illustration-web\ch3\class.jpg"/>
          <p:cNvPicPr>
            <a:picLocks noChangeAspect="1" noChangeArrowheads="1"/>
          </p:cNvPicPr>
          <p:nvPr/>
        </p:nvPicPr>
        <p:blipFill>
          <a:blip r:embed="rId2"/>
          <a:srcRect/>
          <a:stretch>
            <a:fillRect/>
          </a:stretch>
        </p:blipFill>
        <p:spPr bwMode="auto">
          <a:xfrm>
            <a:off x="3443287" y="1703388"/>
            <a:ext cx="1795463" cy="1647751"/>
          </a:xfrm>
          <a:prstGeom prst="rect">
            <a:avLst/>
          </a:prstGeom>
          <a:noFill/>
          <a:ln>
            <a:solidFill>
              <a:schemeClr val="accent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1790700"/>
          </a:xfrm>
        </p:spPr>
        <p:txBody>
          <a:bodyPr>
            <a:normAutofit/>
          </a:bodyPr>
          <a:lstStyle/>
          <a:p>
            <a:pPr>
              <a:buNone/>
            </a:pPr>
            <a:r>
              <a:rPr lang="en-US" altLang="ja-JP" sz="2800" dirty="0" smtClean="0">
                <a:latin typeface="DFPKyoKaSho-W4" pitchFamily="18" charset="-128"/>
                <a:ea typeface="DFPKyoKaSho-W4" pitchFamily="18" charset="-128"/>
              </a:rPr>
              <a:t>Q:		</a:t>
            </a:r>
            <a:r>
              <a:rPr lang="ja-JP" altLang="en-US" sz="2800" smtClean="0">
                <a:latin typeface="DFPKyoKaSho-W4" pitchFamily="18" charset="-128"/>
                <a:ea typeface="DFPKyoKaSho-W4" pitchFamily="18" charset="-128"/>
              </a:rPr>
              <a:t>＿＿＿＿＿は、どんな＿＿＿＿＿ですか。</a:t>
            </a:r>
            <a:endParaRPr lang="en-US" altLang="ja-JP" sz="2800" dirty="0" smtClean="0">
              <a:latin typeface="DFPKyoKaSho-W4" pitchFamily="18" charset="-128"/>
              <a:ea typeface="DFPKyoKaSho-W4" pitchFamily="18" charset="-128"/>
            </a:endParaRPr>
          </a:p>
          <a:p>
            <a:pPr>
              <a:buNone/>
            </a:pPr>
            <a:r>
              <a:rPr lang="en-US" altLang="ja-JP" sz="2800" dirty="0" smtClean="0">
                <a:latin typeface="DFPKyoKaSho-W4" pitchFamily="18" charset="-128"/>
                <a:ea typeface="DFPKyoKaSho-W4" pitchFamily="18" charset="-128"/>
              </a:rPr>
              <a:t>A:		</a:t>
            </a:r>
            <a:r>
              <a:rPr lang="ja-JP" altLang="en-US" sz="2800" smtClean="0">
                <a:latin typeface="DFPKyoKaSho-W4" pitchFamily="18" charset="-128"/>
                <a:ea typeface="DFPKyoKaSho-W4" pitchFamily="18" charset="-128"/>
              </a:rPr>
              <a:t>＿＿＿＿＿て、＿＿＿＿＿です。</a:t>
            </a:r>
            <a:endParaRPr lang="en-US" altLang="ja-JP" sz="2800" dirty="0" smtClean="0">
              <a:latin typeface="DFPKyoKaSho-W4" pitchFamily="18" charset="-128"/>
              <a:ea typeface="DFPKyoKaSho-W4" pitchFamily="18" charset="-128"/>
            </a:endParaRPr>
          </a:p>
          <a:p>
            <a:pPr>
              <a:buNone/>
            </a:pPr>
            <a:r>
              <a:rPr lang="en-US" sz="2800" dirty="0" smtClean="0">
                <a:latin typeface="DFPKyoKaSho-W4" pitchFamily="18" charset="-128"/>
                <a:ea typeface="DFPKyoKaSho-W4" pitchFamily="18" charset="-128"/>
              </a:rPr>
              <a:t>     	</a:t>
            </a:r>
            <a:r>
              <a:rPr lang="ja-JP" altLang="en-US" sz="2800" smtClean="0">
                <a:latin typeface="DFPKyoKaSho-W4" pitchFamily="18" charset="-128"/>
                <a:ea typeface="DFPKyoKaSho-W4" pitchFamily="18" charset="-128"/>
              </a:rPr>
              <a:t>＿＿＿＿＿が、＿＿＿＿＿です。</a:t>
            </a:r>
            <a:endParaRPr lang="en-US" sz="2800" dirty="0">
              <a:latin typeface="DFPKyoKaSho-W4" pitchFamily="18" charset="-128"/>
              <a:ea typeface="DFPKyoKaSho-W4" pitchFamily="18" charset="-128"/>
            </a:endParaRPr>
          </a:p>
        </p:txBody>
      </p:sp>
      <p:sp>
        <p:nvSpPr>
          <p:cNvPr id="4" name="Slide Number Placeholder 3"/>
          <p:cNvSpPr>
            <a:spLocks noGrp="1"/>
          </p:cNvSpPr>
          <p:nvPr>
            <p:ph type="sldNum" sz="quarter" idx="12"/>
          </p:nvPr>
        </p:nvSpPr>
        <p:spPr/>
        <p:txBody>
          <a:bodyPr/>
          <a:lstStyle/>
          <a:p>
            <a:fld id="{DD9E3E14-38A0-0946-BEFB-FD0F2B06ADD2}" type="slidenum">
              <a:rPr lang="en-US" smtClean="0"/>
              <a:pPr/>
              <a:t>27</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ぶんぽう４：</a:t>
            </a:r>
            <a:r>
              <a:rPr lang="en-US" altLang="ja-JP" sz="2400" dirty="0" smtClean="0"/>
              <a:t>Connecting phrase, using the </a:t>
            </a:r>
            <a:r>
              <a:rPr lang="ja-JP" altLang="en-US" sz="2400" smtClean="0"/>
              <a:t>て</a:t>
            </a:r>
            <a:r>
              <a:rPr lang="en-US" altLang="ja-JP" sz="2400" dirty="0" smtClean="0"/>
              <a:t>-form of verbs and</a:t>
            </a:r>
            <a:br>
              <a:rPr lang="en-US" altLang="ja-JP" sz="2400" dirty="0" smtClean="0"/>
            </a:br>
            <a:r>
              <a:rPr lang="en-US" altLang="ja-JP" sz="2400" dirty="0" smtClean="0"/>
              <a:t>			 adjectives</a:t>
            </a:r>
            <a:endParaRPr lang="ja-JP" altLang="en-US" sz="2400" dirty="0"/>
          </a:p>
        </p:txBody>
      </p:sp>
      <p:pic>
        <p:nvPicPr>
          <p:cNvPr id="6" name="Picture 2"/>
          <p:cNvPicPr>
            <a:picLocks noChangeAspect="1" noChangeArrowheads="1"/>
          </p:cNvPicPr>
          <p:nvPr/>
        </p:nvPicPr>
        <p:blipFill>
          <a:blip r:embed="rId2"/>
          <a:srcRect/>
          <a:stretch>
            <a:fillRect/>
          </a:stretch>
        </p:blipFill>
        <p:spPr bwMode="auto">
          <a:xfrm>
            <a:off x="3764424" y="4122542"/>
            <a:ext cx="1588625" cy="1191469"/>
          </a:xfrm>
          <a:prstGeom prst="rect">
            <a:avLst/>
          </a:prstGeom>
          <a:noFill/>
          <a:ln w="9525">
            <a:noFill/>
            <a:miter lim="800000"/>
            <a:headEnd/>
            <a:tailEnd/>
          </a:ln>
        </p:spPr>
      </p:pic>
      <p:pic>
        <p:nvPicPr>
          <p:cNvPr id="7" name="Picture 3"/>
          <p:cNvPicPr>
            <a:picLocks noChangeAspect="1" noChangeArrowheads="1"/>
          </p:cNvPicPr>
          <p:nvPr/>
        </p:nvPicPr>
        <p:blipFill>
          <a:blip r:embed="rId3"/>
          <a:srcRect/>
          <a:stretch>
            <a:fillRect/>
          </a:stretch>
        </p:blipFill>
        <p:spPr bwMode="auto">
          <a:xfrm>
            <a:off x="5600699" y="3920227"/>
            <a:ext cx="1239678" cy="1382717"/>
          </a:xfrm>
          <a:prstGeom prst="rect">
            <a:avLst/>
          </a:prstGeom>
          <a:noFill/>
          <a:ln w="9525">
            <a:noFill/>
            <a:miter lim="800000"/>
            <a:headEnd/>
            <a:tailEnd/>
          </a:ln>
        </p:spPr>
      </p:pic>
      <p:pic>
        <p:nvPicPr>
          <p:cNvPr id="8" name="Picture 4"/>
          <p:cNvPicPr>
            <a:picLocks noChangeAspect="1" noChangeArrowheads="1"/>
          </p:cNvPicPr>
          <p:nvPr/>
        </p:nvPicPr>
        <p:blipFill>
          <a:blip r:embed="rId4"/>
          <a:srcRect/>
          <a:stretch>
            <a:fillRect/>
          </a:stretch>
        </p:blipFill>
        <p:spPr bwMode="auto">
          <a:xfrm>
            <a:off x="7162799" y="3920227"/>
            <a:ext cx="1309917" cy="1300425"/>
          </a:xfrm>
          <a:prstGeom prst="rect">
            <a:avLst/>
          </a:prstGeom>
          <a:noFill/>
          <a:ln w="9525">
            <a:noFill/>
            <a:miter lim="800000"/>
            <a:headEnd/>
            <a:tailEnd/>
          </a:ln>
        </p:spPr>
      </p:pic>
      <p:pic>
        <p:nvPicPr>
          <p:cNvPr id="2050" name="Picture 2"/>
          <p:cNvPicPr>
            <a:picLocks noChangeAspect="1" noChangeArrowheads="1"/>
          </p:cNvPicPr>
          <p:nvPr/>
        </p:nvPicPr>
        <p:blipFill>
          <a:blip r:embed="rId5"/>
          <a:srcRect/>
          <a:stretch>
            <a:fillRect/>
          </a:stretch>
        </p:blipFill>
        <p:spPr bwMode="auto">
          <a:xfrm>
            <a:off x="2236635" y="4084734"/>
            <a:ext cx="1229277" cy="1229277"/>
          </a:xfrm>
          <a:prstGeom prst="rect">
            <a:avLst/>
          </a:prstGeom>
          <a:noFill/>
          <a:ln w="9525">
            <a:noFill/>
            <a:miter lim="800000"/>
            <a:headEnd/>
            <a:tailEnd/>
          </a:ln>
        </p:spPr>
      </p:pic>
      <p:pic>
        <p:nvPicPr>
          <p:cNvPr id="2051" name="Picture 3"/>
          <p:cNvPicPr>
            <a:picLocks noChangeAspect="1" noChangeArrowheads="1"/>
          </p:cNvPicPr>
          <p:nvPr/>
        </p:nvPicPr>
        <p:blipFill>
          <a:blip r:embed="rId6"/>
          <a:srcRect/>
          <a:stretch>
            <a:fillRect/>
          </a:stretch>
        </p:blipFill>
        <p:spPr bwMode="auto">
          <a:xfrm>
            <a:off x="457200" y="3991375"/>
            <a:ext cx="1469597" cy="1322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P235 Activity 2</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28</a:t>
            </a:fld>
            <a:endParaRPr lang="en-US" dirty="0"/>
          </a:p>
        </p:txBody>
      </p:sp>
      <p:pic>
        <p:nvPicPr>
          <p:cNvPr id="2050" name="Picture 2"/>
          <p:cNvPicPr>
            <a:picLocks noChangeAspect="1" noChangeArrowheads="1"/>
          </p:cNvPicPr>
          <p:nvPr/>
        </p:nvPicPr>
        <p:blipFill>
          <a:blip r:embed="rId2"/>
          <a:srcRect/>
          <a:stretch>
            <a:fillRect/>
          </a:stretch>
        </p:blipFill>
        <p:spPr bwMode="auto">
          <a:xfrm>
            <a:off x="1023938" y="1857375"/>
            <a:ext cx="6736253" cy="277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686800" cy="5121275"/>
          </a:xfrm>
        </p:spPr>
        <p:txBody>
          <a:bodyPr>
            <a:normAutofit/>
          </a:bodyPr>
          <a:lstStyle/>
          <a:p>
            <a:r>
              <a:rPr lang="en-US" sz="1800" dirty="0" smtClean="0"/>
              <a:t>The negative question from of a verb </a:t>
            </a:r>
            <a:r>
              <a:rPr lang="ja-JP" altLang="en-US" sz="1800" smtClean="0">
                <a:latin typeface="DFPKyoKaSho-W4" pitchFamily="18" charset="-128"/>
                <a:ea typeface="DFPKyoKaSho-W4" pitchFamily="18" charset="-128"/>
              </a:rPr>
              <a:t>～ませんか</a:t>
            </a:r>
            <a:r>
              <a:rPr lang="en-US" altLang="ja-JP" sz="1800" dirty="0" smtClean="0"/>
              <a:t> is often used to extend an invitation.</a:t>
            </a:r>
          </a:p>
          <a:p>
            <a:endParaRPr lang="en-US" altLang="ja-JP" sz="1800" dirty="0" smtClean="0"/>
          </a:p>
          <a:p>
            <a:endParaRPr lang="en-US" altLang="ja-JP" sz="1800" dirty="0" smtClean="0"/>
          </a:p>
          <a:p>
            <a:endParaRPr lang="en-US" altLang="ja-JP" sz="1800" dirty="0" smtClean="0"/>
          </a:p>
          <a:p>
            <a:pPr>
              <a:buNone/>
            </a:pPr>
            <a:endParaRPr lang="en-US" altLang="ja-JP" sz="1800" dirty="0" smtClean="0"/>
          </a:p>
          <a:p>
            <a:pPr>
              <a:buNone/>
            </a:pPr>
            <a:endParaRPr lang="en-US" altLang="ja-JP" sz="1800" dirty="0" smtClean="0"/>
          </a:p>
          <a:p>
            <a:endParaRPr lang="en-US" altLang="ja-JP" sz="1800" dirty="0" smtClean="0"/>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a:p>
            <a:pPr>
              <a:buNone/>
            </a:pPr>
            <a:r>
              <a:rPr lang="en-US" sz="1800" dirty="0" smtClean="0"/>
              <a:t>Why don’t we go to a move on the next day off?</a:t>
            </a:r>
          </a:p>
        </p:txBody>
      </p:sp>
      <p:sp>
        <p:nvSpPr>
          <p:cNvPr id="4" name="Slide Number Placeholder 3"/>
          <p:cNvSpPr>
            <a:spLocks noGrp="1"/>
          </p:cNvSpPr>
          <p:nvPr>
            <p:ph type="sldNum" sz="quarter" idx="12"/>
          </p:nvPr>
        </p:nvSpPr>
        <p:spPr/>
        <p:txBody>
          <a:bodyPr/>
          <a:lstStyle/>
          <a:p>
            <a:fld id="{DD9E3E14-38A0-0946-BEFB-FD0F2B06ADD2}" type="slidenum">
              <a:rPr lang="en-US" smtClean="0"/>
              <a:pPr/>
              <a:t>29</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ぶんぽう５：</a:t>
            </a:r>
            <a:r>
              <a:rPr lang="en-US" altLang="ja-JP" sz="2400" dirty="0" smtClean="0"/>
              <a:t>Extending and invitation using </a:t>
            </a:r>
            <a:r>
              <a:rPr lang="ja-JP" altLang="en-US" sz="2400" smtClean="0"/>
              <a:t>ませんか</a:t>
            </a:r>
            <a:endParaRPr lang="ja-JP" altLang="en-US" sz="2400" dirty="0"/>
          </a:p>
        </p:txBody>
      </p:sp>
      <p:graphicFrame>
        <p:nvGraphicFramePr>
          <p:cNvPr id="7" name="Table 6"/>
          <p:cNvGraphicFramePr>
            <a:graphicFrameLocks noGrp="1"/>
          </p:cNvGraphicFramePr>
          <p:nvPr/>
        </p:nvGraphicFramePr>
        <p:xfrm>
          <a:off x="457201" y="4457700"/>
          <a:ext cx="8229601" cy="891880"/>
        </p:xfrm>
        <a:graphic>
          <a:graphicData uri="http://schemas.openxmlformats.org/drawingml/2006/table">
            <a:tbl>
              <a:tblPr/>
              <a:tblGrid>
                <a:gridCol w="1028699"/>
                <a:gridCol w="361950"/>
                <a:gridCol w="971550"/>
                <a:gridCol w="342900"/>
                <a:gridCol w="1638300"/>
                <a:gridCol w="1009650"/>
                <a:gridCol w="419100"/>
                <a:gridCol w="2457452"/>
              </a:tblGrid>
              <a:tr h="285411">
                <a:tc>
                  <a:txBody>
                    <a:bodyPr/>
                    <a:lstStyle/>
                    <a:p>
                      <a:pPr algn="l" fontAlgn="b"/>
                      <a:r>
                        <a:rPr lang="en-US" sz="2400" b="0" i="0" u="none" strike="noStrike" dirty="0">
                          <a:solidFill>
                            <a:srgbClr val="000000"/>
                          </a:solidFill>
                          <a:latin typeface="DFPKyoKaSho-W4" pitchFamily="18" charset="-128"/>
                          <a:ea typeface="DFPKyoKaSho-W4" pitchFamily="18"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2400" b="0" i="0" u="none" strike="noStrike" dirty="0">
                          <a:solidFill>
                            <a:srgbClr val="000000"/>
                          </a:solidFill>
                          <a:latin typeface="DFPKyoKaSho-W4" pitchFamily="18" charset="-128"/>
                          <a:ea typeface="DFPKyoKaSho-W4" pitchFamily="18"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2400" b="0" i="0" u="none" strike="noStrike" dirty="0">
                          <a:solidFill>
                            <a:srgbClr val="000000"/>
                          </a:solidFill>
                          <a:latin typeface="DFPKyoKaSho-W4" pitchFamily="18" charset="-128"/>
                          <a:ea typeface="DFPKyoKaSho-W4" pitchFamily="18"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2400" b="0" i="0" u="none" strike="noStrike">
                          <a:solidFill>
                            <a:srgbClr val="000000"/>
                          </a:solidFill>
                          <a:latin typeface="DFPKyoKaSho-W4" pitchFamily="18" charset="-128"/>
                          <a:ea typeface="DFPKyoKaSho-W4" pitchFamily="18"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2400" b="0" i="0" u="none" strike="noStrike" dirty="0">
                          <a:solidFill>
                            <a:srgbClr val="000000"/>
                          </a:solidFill>
                          <a:latin typeface="DFPKyoKaSho-W4" pitchFamily="18" charset="-128"/>
                          <a:ea typeface="DFPKyoKaSho-W4" pitchFamily="18"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2400" b="0" i="0" u="none" strike="noStrike">
                          <a:solidFill>
                            <a:srgbClr val="000000"/>
                          </a:solidFill>
                          <a:latin typeface="DFPKyoKaSho-W4" pitchFamily="18" charset="-128"/>
                          <a:ea typeface="DFPKyoKaSho-W4" pitchFamily="18"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2400" b="0" i="0" u="none" strike="noStrike" dirty="0">
                          <a:solidFill>
                            <a:srgbClr val="000000"/>
                          </a:solidFill>
                          <a:latin typeface="DFPKyoKaSho-W4" pitchFamily="18" charset="-128"/>
                          <a:ea typeface="DFPKyoKaSho-W4" pitchFamily="18"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l" fontAlgn="b"/>
                      <a:r>
                        <a:rPr lang="en-US" sz="2000" b="0" i="0" u="none" strike="noStrike" dirty="0">
                          <a:solidFill>
                            <a:srgbClr val="00B0F0"/>
                          </a:solidFill>
                          <a:latin typeface="Times New Roman" pitchFamily="18" charset="0"/>
                          <a:ea typeface="DFPKyoKaSho-W4" pitchFamily="18" charset="-128"/>
                          <a:cs typeface="Times New Roman" pitchFamily="18" charset="0"/>
                        </a:rPr>
                        <a:t>Verb stem</a:t>
                      </a:r>
                      <a:r>
                        <a:rPr lang="en-US" sz="2000" b="0" i="0" u="none" strike="noStrike" dirty="0" smtClean="0">
                          <a:solidFill>
                            <a:srgbClr val="000000"/>
                          </a:solidFill>
                          <a:latin typeface="Times New Roman" pitchFamily="18" charset="0"/>
                          <a:ea typeface="DFPKyoKaSho-W4" pitchFamily="18" charset="-128"/>
                          <a:cs typeface="Times New Roman" pitchFamily="18" charset="0"/>
                        </a:rPr>
                        <a:t>+</a:t>
                      </a:r>
                      <a:r>
                        <a:rPr lang="ja-JP" altLang="en-US" sz="2000" b="0" i="0" u="none" strike="noStrike" smtClean="0">
                          <a:solidFill>
                            <a:srgbClr val="FF0000"/>
                          </a:solidFill>
                          <a:latin typeface="DFPKyoKaSho-W4" pitchFamily="18" charset="-128"/>
                          <a:ea typeface="DFPKyoKaSho-W4" pitchFamily="18" charset="-128"/>
                        </a:rPr>
                        <a:t>ま</a:t>
                      </a:r>
                      <a:r>
                        <a:rPr lang="ja-JP" altLang="en-US" sz="2000" b="0" i="0" u="none" strike="noStrike">
                          <a:solidFill>
                            <a:srgbClr val="FF0000"/>
                          </a:solidFill>
                          <a:latin typeface="DFPKyoKaSho-W4" pitchFamily="18" charset="-128"/>
                          <a:ea typeface="DFPKyoKaSho-W4" pitchFamily="18" charset="-128"/>
                        </a:rPr>
                        <a:t>せんか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r>
              <a:tr h="516595">
                <a:tc>
                  <a:txBody>
                    <a:bodyPr/>
                    <a:lstStyle/>
                    <a:p>
                      <a:pPr algn="l" fontAlgn="b"/>
                      <a:r>
                        <a:rPr lang="ja-JP" altLang="en-US" sz="2400" b="0" i="0" u="none" strike="noStrike">
                          <a:solidFill>
                            <a:srgbClr val="000000"/>
                          </a:solidFill>
                          <a:latin typeface="DFPKyoKaSho-W4" pitchFamily="18" charset="-128"/>
                          <a:ea typeface="DFPKyoKaSho-W4" pitchFamily="18" charset="-128"/>
                        </a:rPr>
                        <a:t>こんど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の</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や</a:t>
                      </a:r>
                      <a:r>
                        <a:rPr lang="ja-JP" altLang="en-US" sz="2400" b="0" i="0" u="none" strike="noStrike" smtClean="0">
                          <a:solidFill>
                            <a:srgbClr val="000000"/>
                          </a:solidFill>
                          <a:latin typeface="DFPKyoKaSho-W4" pitchFamily="18" charset="-128"/>
                          <a:ea typeface="DFPKyoKaSho-W4" pitchFamily="18" charset="-128"/>
                        </a:rPr>
                        <a:t>すみ　</a:t>
                      </a:r>
                      <a:endParaRPr lang="ja-JP" altLang="en-US" sz="2400" b="0" i="0" u="none" strike="noStrike">
                        <a:solidFill>
                          <a:srgbClr val="000000"/>
                        </a:solidFill>
                        <a:latin typeface="DFPKyoKaSho-W4" pitchFamily="18" charset="-128"/>
                        <a:ea typeface="DFPKyoKaSho-W4" pitchFamily="18" charset="-128"/>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いっしょに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えいが</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0000"/>
                          </a:solidFill>
                          <a:latin typeface="DFPKyoKaSho-W4" pitchFamily="18" charset="-128"/>
                          <a:ea typeface="DFPKyoKaSho-W4" pitchFamily="18" charset="-128"/>
                        </a:rPr>
                        <a:t>に</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2400" b="0" i="0" u="none" strike="noStrike">
                          <a:solidFill>
                            <a:srgbClr val="00B0F0"/>
                          </a:solidFill>
                          <a:latin typeface="DFPKyoKaSho-W4" pitchFamily="18" charset="-128"/>
                          <a:ea typeface="DFPKyoKaSho-W4" pitchFamily="18" charset="-128"/>
                        </a:rPr>
                        <a:t>いき</a:t>
                      </a:r>
                      <a:r>
                        <a:rPr lang="ja-JP" altLang="en-US" sz="2400" b="0" i="0" u="none" strike="noStrike">
                          <a:solidFill>
                            <a:srgbClr val="FF0000"/>
                          </a:solidFill>
                          <a:latin typeface="DFPKyoKaSho-W4" pitchFamily="18" charset="-128"/>
                          <a:ea typeface="DFPKyoKaSho-W4" pitchFamily="18" charset="-128"/>
                        </a:rPr>
                        <a:t>ませんか</a:t>
                      </a:r>
                      <a:r>
                        <a:rPr lang="ja-JP" altLang="en-US" sz="2400" b="0" i="0" u="none" strike="noStrike">
                          <a:solidFill>
                            <a:srgbClr val="000000"/>
                          </a:solidFill>
                          <a:latin typeface="DFPKyoKaSho-W4" pitchFamily="18" charset="-128"/>
                          <a:ea typeface="DFPKyoKaSho-W4" pitchFamily="18" charset="-128"/>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 name="Picture 3" descr="D:\JPG\04\1.jpg"/>
          <p:cNvPicPr>
            <a:picLocks noChangeAspect="1" noChangeArrowheads="1"/>
          </p:cNvPicPr>
          <p:nvPr/>
        </p:nvPicPr>
        <p:blipFill>
          <a:blip r:embed="rId2"/>
          <a:srcRect/>
          <a:stretch>
            <a:fillRect/>
          </a:stretch>
        </p:blipFill>
        <p:spPr bwMode="auto">
          <a:xfrm>
            <a:off x="3257551" y="2240551"/>
            <a:ext cx="2733675" cy="196949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3</a:t>
            </a:fld>
            <a:endParaRPr lang="en-US" dirty="0"/>
          </a:p>
        </p:txBody>
      </p:sp>
      <p:sp>
        <p:nvSpPr>
          <p:cNvPr id="5" name="Title 1"/>
          <p:cNvSpPr>
            <a:spLocks noGrp="1"/>
          </p:cNvSpPr>
          <p:nvPr>
            <p:ph type="title"/>
          </p:nvPr>
        </p:nvSpPr>
        <p:spPr>
          <a:xfrm>
            <a:off x="489660" y="274638"/>
            <a:ext cx="8229600" cy="1143000"/>
          </a:xfrm>
          <a:solidFill>
            <a:schemeClr val="accent6">
              <a:lumMod val="60000"/>
              <a:lumOff val="40000"/>
            </a:schemeClr>
          </a:solidFill>
        </p:spPr>
        <p:txBody>
          <a:bodyPr>
            <a:normAutofit fontScale="90000"/>
          </a:bodyPr>
          <a:lstStyle/>
          <a:p>
            <a:pPr algn="l"/>
            <a:r>
              <a:rPr lang="ja-JP" altLang="en-US" sz="2800" smtClean="0"/>
              <a:t>ぶんぽう３：</a:t>
            </a:r>
            <a:r>
              <a:rPr lang="en-US" altLang="ja-JP" sz="2800" dirty="0" smtClean="0"/>
              <a:t>	Connecting verb and adjective phrases and </a:t>
            </a:r>
            <a:br>
              <a:rPr lang="en-US" altLang="ja-JP" sz="2800" dirty="0" smtClean="0"/>
            </a:br>
            <a:r>
              <a:rPr lang="en-US" altLang="ja-JP" sz="2800" dirty="0" smtClean="0"/>
              <a:t>				sentences using the </a:t>
            </a:r>
            <a:r>
              <a:rPr lang="ja-JP" altLang="en-US" sz="2800" smtClean="0"/>
              <a:t>て</a:t>
            </a:r>
            <a:r>
              <a:rPr lang="en-US" altLang="ja-JP" sz="2800" dirty="0" smtClean="0"/>
              <a:t>-form of verbs; making</a:t>
            </a:r>
            <a:br>
              <a:rPr lang="en-US" altLang="ja-JP" sz="2800" dirty="0" smtClean="0"/>
            </a:br>
            <a:r>
              <a:rPr lang="en-US" altLang="ja-JP" sz="2800" dirty="0" smtClean="0"/>
              <a:t>		 		requests using the </a:t>
            </a:r>
            <a:r>
              <a:rPr lang="ja-JP" altLang="en-US" sz="2800" smtClean="0"/>
              <a:t>て</a:t>
            </a:r>
            <a:r>
              <a:rPr lang="en-US" altLang="ja-JP" sz="2800" dirty="0" smtClean="0"/>
              <a:t>-form</a:t>
            </a:r>
            <a:endParaRPr lang="ja-JP" altLang="en-US" sz="2800" dirty="0"/>
          </a:p>
        </p:txBody>
      </p:sp>
      <p:pic>
        <p:nvPicPr>
          <p:cNvPr id="1026" name="Picture 2"/>
          <p:cNvPicPr>
            <a:picLocks noChangeAspect="1" noChangeArrowheads="1"/>
          </p:cNvPicPr>
          <p:nvPr/>
        </p:nvPicPr>
        <p:blipFill>
          <a:blip r:embed="rId2"/>
          <a:srcRect/>
          <a:stretch>
            <a:fillRect/>
          </a:stretch>
        </p:blipFill>
        <p:spPr bwMode="auto">
          <a:xfrm>
            <a:off x="2414588" y="1806952"/>
            <a:ext cx="5315979" cy="1858962"/>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2424112" y="3665914"/>
            <a:ext cx="5306455" cy="3055561"/>
          </a:xfrm>
          <a:prstGeom prst="rect">
            <a:avLst/>
          </a:prstGeom>
          <a:noFill/>
          <a:ln w="9525">
            <a:noFill/>
            <a:miter lim="800000"/>
            <a:headEnd/>
            <a:tailEnd/>
          </a:ln>
        </p:spPr>
      </p:pic>
      <p:sp>
        <p:nvSpPr>
          <p:cNvPr id="8" name="TextBox 7"/>
          <p:cNvSpPr txBox="1"/>
          <p:nvPr/>
        </p:nvSpPr>
        <p:spPr>
          <a:xfrm>
            <a:off x="489660" y="3435081"/>
            <a:ext cx="1548690" cy="461665"/>
          </a:xfrm>
          <a:prstGeom prst="rect">
            <a:avLst/>
          </a:prstGeom>
          <a:solidFill>
            <a:srgbClr val="92D050"/>
          </a:solidFill>
        </p:spPr>
        <p:txBody>
          <a:bodyPr wrap="square" rtlCol="0">
            <a:spAutoFit/>
          </a:bodyPr>
          <a:lstStyle/>
          <a:p>
            <a:pPr algn="ctr"/>
            <a:r>
              <a:rPr lang="en-US" sz="2400" dirty="0" smtClean="0"/>
              <a:t>Review</a:t>
            </a:r>
            <a:endParaRPr lang="en-US"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2463703-DBD9-4B38-B0CE-27647CC62559}" type="slidenum">
              <a:rPr lang="en-US" altLang="ja-JP"/>
              <a:pPr/>
              <a:t>30</a:t>
            </a:fld>
            <a:endParaRPr lang="en-US" altLang="ja-JP"/>
          </a:p>
        </p:txBody>
      </p:sp>
      <p:pic>
        <p:nvPicPr>
          <p:cNvPr id="76804" name="Picture 4" descr="3"/>
          <p:cNvPicPr>
            <a:picLocks noChangeAspect="1" noChangeArrowheads="1"/>
          </p:cNvPicPr>
          <p:nvPr/>
        </p:nvPicPr>
        <p:blipFill>
          <a:blip r:embed="rId3"/>
          <a:srcRect/>
          <a:stretch>
            <a:fillRect/>
          </a:stretch>
        </p:blipFill>
        <p:spPr bwMode="auto">
          <a:xfrm>
            <a:off x="1657350" y="1676400"/>
            <a:ext cx="5867400" cy="4237038"/>
          </a:xfrm>
          <a:prstGeom prst="rect">
            <a:avLst/>
          </a:prstGeom>
          <a:noFill/>
        </p:spPr>
      </p:pic>
      <p:sp>
        <p:nvSpPr>
          <p:cNvPr id="5" name="Title 4"/>
          <p:cNvSpPr>
            <a:spLocks noGrp="1"/>
          </p:cNvSpPr>
          <p:nvPr>
            <p:ph type="title"/>
          </p:nvPr>
        </p:nvSpPr>
        <p:spPr>
          <a:solidFill>
            <a:schemeClr val="accent6">
              <a:lumMod val="60000"/>
              <a:lumOff val="40000"/>
            </a:schemeClr>
          </a:solidFill>
        </p:spPr>
        <p:txBody>
          <a:bodyPr/>
          <a:lstStyle/>
          <a:p>
            <a:r>
              <a:rPr lang="en-US" altLang="ja-JP" dirty="0" smtClean="0"/>
              <a:t>(</a:t>
            </a:r>
            <a:r>
              <a:rPr lang="en-US" altLang="ja-JP" dirty="0" err="1" smtClean="0"/>
              <a:t>Vstem</a:t>
            </a:r>
            <a:r>
              <a:rPr lang="en-US" altLang="ja-JP" dirty="0" smtClean="0"/>
              <a:t>)</a:t>
            </a:r>
            <a:r>
              <a:rPr lang="ja-JP" altLang="en-US" smtClean="0"/>
              <a:t>ませんか</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844EC4B-E40E-44F7-92D7-3F77B553F05F}" type="slidenum">
              <a:rPr lang="en-US" altLang="ja-JP"/>
              <a:pPr/>
              <a:t>31</a:t>
            </a:fld>
            <a:endParaRPr lang="en-US" altLang="ja-JP"/>
          </a:p>
        </p:txBody>
      </p:sp>
      <p:pic>
        <p:nvPicPr>
          <p:cNvPr id="77828" name="Picture 4" descr="5"/>
          <p:cNvPicPr>
            <a:picLocks noChangeAspect="1" noChangeArrowheads="1"/>
          </p:cNvPicPr>
          <p:nvPr/>
        </p:nvPicPr>
        <p:blipFill>
          <a:blip r:embed="rId3"/>
          <a:srcRect/>
          <a:stretch>
            <a:fillRect/>
          </a:stretch>
        </p:blipFill>
        <p:spPr bwMode="auto">
          <a:xfrm>
            <a:off x="1371600" y="1524000"/>
            <a:ext cx="6400800" cy="4684713"/>
          </a:xfrm>
          <a:prstGeom prst="rect">
            <a:avLst/>
          </a:prstGeom>
          <a:noFill/>
        </p:spPr>
      </p:pic>
      <p:sp>
        <p:nvSpPr>
          <p:cNvPr id="7" name="Title 4"/>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a:t>
            </a:r>
            <a:r>
              <a:rPr lang="en-US" altLang="ja-JP" dirty="0" err="1" smtClean="0"/>
              <a:t>Vstem</a:t>
            </a:r>
            <a:r>
              <a:rPr lang="en-US" altLang="ja-JP" dirty="0" smtClean="0"/>
              <a:t>)</a:t>
            </a:r>
            <a:r>
              <a:rPr lang="ja-JP" altLang="en-US" smtClean="0"/>
              <a:t>ませんか</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2EBAC7-F1BC-4791-874C-8EFFDCE0C264}" type="slidenum">
              <a:rPr lang="en-US" altLang="ja-JP"/>
              <a:pPr/>
              <a:t>32</a:t>
            </a:fld>
            <a:endParaRPr lang="en-US" altLang="ja-JP"/>
          </a:p>
        </p:txBody>
      </p:sp>
      <p:pic>
        <p:nvPicPr>
          <p:cNvPr id="78852" name="Picture 4" descr="4"/>
          <p:cNvPicPr>
            <a:picLocks noChangeAspect="1" noChangeArrowheads="1"/>
          </p:cNvPicPr>
          <p:nvPr/>
        </p:nvPicPr>
        <p:blipFill>
          <a:blip r:embed="rId3"/>
          <a:srcRect/>
          <a:stretch>
            <a:fillRect/>
          </a:stretch>
        </p:blipFill>
        <p:spPr bwMode="auto">
          <a:xfrm>
            <a:off x="1600200" y="1600200"/>
            <a:ext cx="6172200" cy="4468813"/>
          </a:xfrm>
          <a:prstGeom prst="rect">
            <a:avLst/>
          </a:prstGeom>
          <a:noFill/>
        </p:spPr>
      </p:pic>
      <p:sp>
        <p:nvSpPr>
          <p:cNvPr id="7" name="Title 4"/>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a:t>
            </a:r>
            <a:r>
              <a:rPr lang="en-US" altLang="ja-JP" dirty="0" err="1" smtClean="0"/>
              <a:t>Vstem</a:t>
            </a:r>
            <a:r>
              <a:rPr lang="en-US" altLang="ja-JP" dirty="0" smtClean="0"/>
              <a:t>)</a:t>
            </a:r>
            <a:r>
              <a:rPr lang="ja-JP" altLang="en-US" smtClean="0"/>
              <a:t>ませんか</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BE55C719-A480-465B-922D-B51B43B43BB6}" type="slidenum">
              <a:rPr lang="en-US" altLang="ja-JP"/>
              <a:pPr/>
              <a:t>33</a:t>
            </a:fld>
            <a:endParaRPr lang="en-US" altLang="ja-JP"/>
          </a:p>
        </p:txBody>
      </p:sp>
      <p:pic>
        <p:nvPicPr>
          <p:cNvPr id="82948" name="Picture 4" descr="2"/>
          <p:cNvPicPr>
            <a:picLocks noChangeAspect="1" noChangeArrowheads="1"/>
          </p:cNvPicPr>
          <p:nvPr/>
        </p:nvPicPr>
        <p:blipFill>
          <a:blip r:embed="rId3"/>
          <a:srcRect/>
          <a:stretch>
            <a:fillRect/>
          </a:stretch>
        </p:blipFill>
        <p:spPr bwMode="auto">
          <a:xfrm>
            <a:off x="2057400" y="2286000"/>
            <a:ext cx="5181600" cy="3787775"/>
          </a:xfrm>
          <a:prstGeom prst="rect">
            <a:avLst/>
          </a:prstGeom>
          <a:noFill/>
        </p:spPr>
      </p:pic>
      <p:sp>
        <p:nvSpPr>
          <p:cNvPr id="8" name="Title 4"/>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a:t>
            </a:r>
            <a:r>
              <a:rPr lang="en-US" altLang="ja-JP" dirty="0" err="1" smtClean="0"/>
              <a:t>Vstem</a:t>
            </a:r>
            <a:r>
              <a:rPr lang="en-US" altLang="ja-JP" dirty="0" smtClean="0"/>
              <a:t>)</a:t>
            </a:r>
            <a:r>
              <a:rPr lang="ja-JP" altLang="en-US" smtClean="0"/>
              <a:t>ませんか</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5247B614-7116-4CD1-A157-8983238FCF7E}" type="slidenum">
              <a:rPr lang="en-US" altLang="ja-JP"/>
              <a:pPr/>
              <a:t>34</a:t>
            </a:fld>
            <a:endParaRPr lang="en-US" altLang="ja-JP"/>
          </a:p>
        </p:txBody>
      </p:sp>
      <p:pic>
        <p:nvPicPr>
          <p:cNvPr id="98309" name="Picture 1029" descr="8"/>
          <p:cNvPicPr>
            <a:picLocks noChangeAspect="1" noChangeArrowheads="1"/>
          </p:cNvPicPr>
          <p:nvPr/>
        </p:nvPicPr>
        <p:blipFill>
          <a:blip r:embed="rId3"/>
          <a:srcRect/>
          <a:stretch>
            <a:fillRect/>
          </a:stretch>
        </p:blipFill>
        <p:spPr bwMode="auto">
          <a:xfrm>
            <a:off x="1905000" y="2209800"/>
            <a:ext cx="5067300" cy="3686175"/>
          </a:xfrm>
          <a:prstGeom prst="rect">
            <a:avLst/>
          </a:prstGeom>
          <a:noFill/>
        </p:spPr>
      </p:pic>
      <p:sp>
        <p:nvSpPr>
          <p:cNvPr id="6" name="Title 4"/>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a:t>
            </a:r>
            <a:r>
              <a:rPr lang="en-US" altLang="ja-JP" dirty="0" err="1" smtClean="0"/>
              <a:t>Vstem</a:t>
            </a:r>
            <a:r>
              <a:rPr lang="en-US" altLang="ja-JP" dirty="0" smtClean="0"/>
              <a:t>)</a:t>
            </a:r>
            <a:r>
              <a:rPr lang="ja-JP" altLang="en-US" smtClean="0"/>
              <a:t>ませんか</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F4392C5-97B2-4F49-97C7-18DDD1BE1725}" type="slidenum">
              <a:rPr lang="en-US" altLang="ja-JP"/>
              <a:pPr/>
              <a:t>35</a:t>
            </a:fld>
            <a:endParaRPr lang="en-US" altLang="ja-JP"/>
          </a:p>
        </p:txBody>
      </p:sp>
      <p:pic>
        <p:nvPicPr>
          <p:cNvPr id="102405" name="Picture 5" descr="3"/>
          <p:cNvPicPr>
            <a:picLocks noChangeAspect="1" noChangeArrowheads="1"/>
          </p:cNvPicPr>
          <p:nvPr/>
        </p:nvPicPr>
        <p:blipFill>
          <a:blip r:embed="rId3"/>
          <a:srcRect/>
          <a:stretch>
            <a:fillRect/>
          </a:stretch>
        </p:blipFill>
        <p:spPr bwMode="auto">
          <a:xfrm>
            <a:off x="1447800" y="1905000"/>
            <a:ext cx="6248400" cy="4540250"/>
          </a:xfrm>
          <a:prstGeom prst="rect">
            <a:avLst/>
          </a:prstGeom>
          <a:noFill/>
        </p:spPr>
      </p:pic>
      <p:sp>
        <p:nvSpPr>
          <p:cNvPr id="8" name="Title 4"/>
          <p:cNvSpPr>
            <a:spLocks noGrp="1"/>
          </p:cNvSpPr>
          <p:nvPr>
            <p:ph type="title"/>
          </p:nvPr>
        </p:nvSpPr>
        <p:spPr>
          <a:xfrm>
            <a:off x="457200" y="274638"/>
            <a:ext cx="8229600" cy="1143000"/>
          </a:xfrm>
          <a:solidFill>
            <a:schemeClr val="accent6">
              <a:lumMod val="60000"/>
              <a:lumOff val="40000"/>
            </a:schemeClr>
          </a:solidFill>
        </p:spPr>
        <p:txBody>
          <a:bodyPr/>
          <a:lstStyle/>
          <a:p>
            <a:r>
              <a:rPr lang="en-US" altLang="ja-JP" dirty="0" smtClean="0"/>
              <a:t>(</a:t>
            </a:r>
            <a:r>
              <a:rPr lang="en-US" altLang="ja-JP" dirty="0" err="1" smtClean="0"/>
              <a:t>Vstem</a:t>
            </a:r>
            <a:r>
              <a:rPr lang="en-US" altLang="ja-JP" dirty="0" smtClean="0"/>
              <a:t>)</a:t>
            </a:r>
            <a:r>
              <a:rPr lang="ja-JP" altLang="en-US" smtClean="0"/>
              <a:t>ませんか</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21275"/>
          </a:xfrm>
        </p:spPr>
        <p:txBody>
          <a:bodyPr>
            <a:normAutofit/>
          </a:bodyPr>
          <a:lstStyle/>
          <a:p>
            <a:r>
              <a:rPr lang="en-US" sz="1800" dirty="0" smtClean="0"/>
              <a:t>Before extending an invitation, the speaker often checks the listener’s availability or interest, or willingness. Because an overt rejection can often strain a relationship, Japanese people tend to avoid creating a situation in which a person may have to reject an offer or an invitation.</a:t>
            </a:r>
          </a:p>
          <a:p>
            <a:pPr>
              <a:buNone/>
            </a:pPr>
            <a:endParaRPr lang="en-US" altLang="ja-JP" sz="1800" dirty="0" smtClean="0"/>
          </a:p>
          <a:p>
            <a:pPr>
              <a:buNone/>
            </a:pPr>
            <a:r>
              <a:rPr lang="ja-JP" altLang="en-US" sz="2600" smtClean="0">
                <a:latin typeface="DFPKyoKaSho-W4" pitchFamily="18" charset="-128"/>
                <a:ea typeface="DFPKyoKaSho-W4" pitchFamily="18" charset="-128"/>
              </a:rPr>
              <a:t>みちこ：</a:t>
            </a:r>
            <a:r>
              <a:rPr lang="en-US" altLang="ja-JP" sz="2600" dirty="0" smtClean="0">
                <a:latin typeface="DFPKyoKaSho-W4" pitchFamily="18" charset="-128"/>
                <a:ea typeface="DFPKyoKaSho-W4" pitchFamily="18" charset="-128"/>
              </a:rPr>
              <a:t>	</a:t>
            </a:r>
            <a:r>
              <a:rPr lang="ja-JP" altLang="en-US" sz="2600" smtClean="0">
                <a:latin typeface="DFPKyoKaSho-W4" pitchFamily="18" charset="-128"/>
                <a:ea typeface="DFPKyoKaSho-W4" pitchFamily="18" charset="-128"/>
              </a:rPr>
              <a:t>こんどの　やすみは　いそがしいですか。</a:t>
            </a:r>
            <a:endParaRPr lang="en-US" altLang="ja-JP" sz="2600" dirty="0" smtClean="0">
              <a:latin typeface="DFPKyoKaSho-W4" pitchFamily="18" charset="-128"/>
              <a:ea typeface="DFPKyoKaSho-W4" pitchFamily="18" charset="-128"/>
            </a:endParaRPr>
          </a:p>
          <a:p>
            <a:pPr>
              <a:buNone/>
            </a:pPr>
            <a:r>
              <a:rPr lang="en-US" altLang="ja-JP" sz="2600" dirty="0" smtClean="0">
                <a:latin typeface="DFPKyoKaSho-W4" pitchFamily="18" charset="-128"/>
                <a:ea typeface="DFPKyoKaSho-W4" pitchFamily="18" charset="-128"/>
              </a:rPr>
              <a:t>				</a:t>
            </a:r>
            <a:r>
              <a:rPr lang="en-US" altLang="ja-JP" sz="1800" dirty="0" smtClean="0">
                <a:latin typeface="Times New Roman" pitchFamily="18" charset="0"/>
                <a:ea typeface="DFPKyoKaSho-W4" pitchFamily="18" charset="-128"/>
                <a:cs typeface="Times New Roman" pitchFamily="18" charset="0"/>
              </a:rPr>
              <a:t>Are you busy during the next holiday?</a:t>
            </a:r>
            <a:endParaRPr lang="en-US" altLang="ja-JP" sz="2600" dirty="0" smtClean="0">
              <a:latin typeface="DFPKyoKaSho-W4" pitchFamily="18" charset="-128"/>
              <a:ea typeface="DFPKyoKaSho-W4" pitchFamily="18" charset="-128"/>
            </a:endParaRPr>
          </a:p>
          <a:p>
            <a:pPr>
              <a:buNone/>
            </a:pPr>
            <a:r>
              <a:rPr lang="ja-JP" altLang="en-US" sz="2600" smtClean="0">
                <a:latin typeface="DFPKyoKaSho-W4" pitchFamily="18" charset="-128"/>
                <a:ea typeface="DFPKyoKaSho-W4" pitchFamily="18" charset="-128"/>
              </a:rPr>
              <a:t>たろう：</a:t>
            </a:r>
            <a:r>
              <a:rPr lang="en-US" altLang="ja-JP" sz="2600" dirty="0" smtClean="0">
                <a:latin typeface="DFPKyoKaSho-W4" pitchFamily="18" charset="-128"/>
                <a:ea typeface="DFPKyoKaSho-W4" pitchFamily="18" charset="-128"/>
              </a:rPr>
              <a:t>	</a:t>
            </a:r>
            <a:r>
              <a:rPr lang="ja-JP" altLang="en-US" sz="2600" smtClean="0">
                <a:latin typeface="DFPKyoKaSho-W4" pitchFamily="18" charset="-128"/>
                <a:ea typeface="DFPKyoKaSho-W4" pitchFamily="18" charset="-128"/>
              </a:rPr>
              <a:t>いいえ、いそがくしくありません。</a:t>
            </a:r>
            <a:endParaRPr lang="en-US" altLang="ja-JP" sz="2600" dirty="0" smtClean="0">
              <a:latin typeface="DFPKyoKaSho-W4" pitchFamily="18" charset="-128"/>
              <a:ea typeface="DFPKyoKaSho-W4" pitchFamily="18" charset="-128"/>
            </a:endParaRPr>
          </a:p>
          <a:p>
            <a:pPr>
              <a:buNone/>
            </a:pPr>
            <a:r>
              <a:rPr lang="en-US" altLang="ja-JP" sz="1800" dirty="0" smtClean="0">
                <a:latin typeface="Times New Roman" pitchFamily="18" charset="0"/>
                <a:ea typeface="DFPKyoKaSho-W4" pitchFamily="18" charset="-128"/>
                <a:cs typeface="Times New Roman" pitchFamily="18" charset="0"/>
              </a:rPr>
              <a:t>				No, not really.</a:t>
            </a:r>
          </a:p>
          <a:p>
            <a:pPr>
              <a:buNone/>
            </a:pPr>
            <a:r>
              <a:rPr lang="ja-JP" altLang="en-US" sz="2600" smtClean="0">
                <a:latin typeface="DFPKyoKaSho-W4" pitchFamily="18" charset="-128"/>
                <a:ea typeface="DFPKyoKaSho-W4" pitchFamily="18" charset="-128"/>
              </a:rPr>
              <a:t>みちこ：</a:t>
            </a:r>
            <a:r>
              <a:rPr lang="en-US" altLang="ja-JP" sz="2600" dirty="0" smtClean="0">
                <a:latin typeface="DFPKyoKaSho-W4" pitchFamily="18" charset="-128"/>
                <a:ea typeface="DFPKyoKaSho-W4" pitchFamily="18" charset="-128"/>
              </a:rPr>
              <a:t>	</a:t>
            </a:r>
            <a:r>
              <a:rPr lang="ja-JP" altLang="en-US" sz="2600" smtClean="0">
                <a:latin typeface="DFPKyoKaSho-W4" pitchFamily="18" charset="-128"/>
                <a:ea typeface="DFPKyoKaSho-W4" pitchFamily="18" charset="-128"/>
              </a:rPr>
              <a:t>じゃあ、えいがに　いきませんか。</a:t>
            </a:r>
            <a:endParaRPr lang="en-US" altLang="ja-JP" sz="2600" dirty="0" smtClean="0">
              <a:latin typeface="DFPKyoKaSho-W4" pitchFamily="18" charset="-128"/>
              <a:ea typeface="DFPKyoKaSho-W4" pitchFamily="18" charset="-128"/>
            </a:endParaRPr>
          </a:p>
          <a:p>
            <a:pPr>
              <a:buNone/>
            </a:pPr>
            <a:r>
              <a:rPr lang="en-US" altLang="ja-JP" sz="2600" dirty="0" smtClean="0">
                <a:latin typeface="DFPKyoKaSho-W4" pitchFamily="18" charset="-128"/>
                <a:ea typeface="DFPKyoKaSho-W4" pitchFamily="18" charset="-128"/>
              </a:rPr>
              <a:t>				</a:t>
            </a:r>
            <a:r>
              <a:rPr lang="en-US" altLang="ja-JP" sz="1800" dirty="0" smtClean="0">
                <a:latin typeface="Times New Roman" pitchFamily="18" charset="0"/>
                <a:ea typeface="DFPKyoKaSho-W4" pitchFamily="18" charset="-128"/>
                <a:cs typeface="Times New Roman" pitchFamily="18" charset="0"/>
              </a:rPr>
              <a:t>Then, why don’t we go to a movie?</a:t>
            </a:r>
            <a:endParaRPr lang="en-US" altLang="ja-JP" sz="2600" dirty="0" smtClean="0">
              <a:latin typeface="DFPKyoKaSho-W4" pitchFamily="18" charset="-128"/>
              <a:ea typeface="DFPKyoKaSho-W4" pitchFamily="18" charset="-128"/>
            </a:endParaRPr>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p:txBody>
      </p:sp>
      <p:sp>
        <p:nvSpPr>
          <p:cNvPr id="4" name="Slide Number Placeholder 3"/>
          <p:cNvSpPr>
            <a:spLocks noGrp="1"/>
          </p:cNvSpPr>
          <p:nvPr>
            <p:ph type="sldNum" sz="quarter" idx="12"/>
          </p:nvPr>
        </p:nvSpPr>
        <p:spPr/>
        <p:txBody>
          <a:bodyPr/>
          <a:lstStyle/>
          <a:p>
            <a:fld id="{DD9E3E14-38A0-0946-BEFB-FD0F2B06ADD2}" type="slidenum">
              <a:rPr lang="en-US" smtClean="0"/>
              <a:pPr/>
              <a:t>36</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ぶんぽう５：</a:t>
            </a:r>
            <a:r>
              <a:rPr lang="en-US" altLang="ja-JP" sz="2400" dirty="0" smtClean="0"/>
              <a:t>Extending and invitation using </a:t>
            </a:r>
            <a:r>
              <a:rPr lang="ja-JP" altLang="en-US" sz="2400" smtClean="0"/>
              <a:t>ませんか</a:t>
            </a:r>
            <a:endParaRPr lang="ja-JP" altLang="en-US" sz="2400" dirty="0"/>
          </a:p>
        </p:txBody>
      </p:sp>
      <p:pic>
        <p:nvPicPr>
          <p:cNvPr id="74755" name="Picture 3" descr="D:\JPG\04\1.jpg"/>
          <p:cNvPicPr>
            <a:picLocks noChangeAspect="1" noChangeArrowheads="1"/>
          </p:cNvPicPr>
          <p:nvPr/>
        </p:nvPicPr>
        <p:blipFill>
          <a:blip r:embed="rId2"/>
          <a:srcRect/>
          <a:stretch>
            <a:fillRect/>
          </a:stretch>
        </p:blipFill>
        <p:spPr bwMode="auto">
          <a:xfrm>
            <a:off x="6722104" y="5594211"/>
            <a:ext cx="1564646" cy="112726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21275"/>
          </a:xfrm>
        </p:spPr>
        <p:txBody>
          <a:bodyPr>
            <a:normAutofit/>
          </a:bodyPr>
          <a:lstStyle/>
          <a:p>
            <a:r>
              <a:rPr lang="en-US" sz="1800" dirty="0" smtClean="0"/>
              <a:t>Japanese people often avoid saying no explicitly to an invitation in order not to hurt other people’s feelings. When you cannot accept an invitation, it’s customary to apologize for not being able to accept it, and then give a reason. I you don’t want to give a specific reason, use the following phrases.</a:t>
            </a:r>
          </a:p>
          <a:p>
            <a:pPr>
              <a:buNone/>
            </a:pPr>
            <a:endParaRPr lang="en-US" altLang="ja-JP" sz="1800" dirty="0" smtClean="0"/>
          </a:p>
          <a:p>
            <a:pPr>
              <a:buNone/>
            </a:pPr>
            <a:r>
              <a:rPr lang="en-US" altLang="ja-JP" sz="2600" dirty="0" smtClean="0">
                <a:latin typeface="DFPKyoKaSho-W4" pitchFamily="18" charset="-128"/>
                <a:ea typeface="DFPKyoKaSho-W4" pitchFamily="18" charset="-128"/>
              </a:rPr>
              <a:t>	</a:t>
            </a:r>
            <a:r>
              <a:rPr lang="ja-JP" altLang="en-US" sz="2600" smtClean="0">
                <a:latin typeface="DFPKyoKaSho-W4" pitchFamily="18" charset="-128"/>
                <a:ea typeface="DFPKyoKaSho-W4" pitchFamily="18" charset="-128"/>
              </a:rPr>
              <a:t>すみません、ちょっと　つごうが　わるくて。</a:t>
            </a:r>
            <a:endParaRPr lang="en-US" altLang="ja-JP" sz="2600" dirty="0" smtClean="0">
              <a:latin typeface="DFPKyoKaSho-W4" pitchFamily="18" charset="-128"/>
              <a:ea typeface="DFPKyoKaSho-W4" pitchFamily="18" charset="-128"/>
            </a:endParaRPr>
          </a:p>
          <a:p>
            <a:pPr>
              <a:buNone/>
            </a:pPr>
            <a:r>
              <a:rPr lang="en-US" altLang="ja-JP" sz="1800" dirty="0" smtClean="0">
                <a:latin typeface="Times New Roman" pitchFamily="18" charset="0"/>
                <a:ea typeface="DFPKyoKaSho-W4" pitchFamily="18" charset="-128"/>
                <a:cs typeface="Times New Roman" pitchFamily="18" charset="0"/>
              </a:rPr>
              <a:t>		Sorry, I’m a little busy. (Literally, sorry, it’s a little inconvenient.)</a:t>
            </a:r>
          </a:p>
          <a:p>
            <a:pPr>
              <a:buNone/>
            </a:pPr>
            <a:r>
              <a:rPr lang="en-US" altLang="ja-JP" sz="2600" dirty="0" smtClean="0">
                <a:latin typeface="DFPKyoKaSho-W4" pitchFamily="18" charset="-128"/>
                <a:ea typeface="DFPKyoKaSho-W4" pitchFamily="18" charset="-128"/>
              </a:rPr>
              <a:t>	</a:t>
            </a:r>
            <a:r>
              <a:rPr lang="ja-JP" altLang="en-US" sz="2600" smtClean="0">
                <a:latin typeface="DFPKyoKaSho-W4" pitchFamily="18" charset="-128"/>
                <a:ea typeface="DFPKyoKaSho-W4" pitchFamily="18" charset="-128"/>
              </a:rPr>
              <a:t>すみません、ちょっと　ようじが　あって。</a:t>
            </a:r>
            <a:endParaRPr lang="en-US" altLang="ja-JP" sz="2600" dirty="0" smtClean="0">
              <a:latin typeface="DFPKyoKaSho-W4" pitchFamily="18" charset="-128"/>
              <a:ea typeface="DFPKyoKaSho-W4" pitchFamily="18" charset="-128"/>
            </a:endParaRPr>
          </a:p>
          <a:p>
            <a:pPr>
              <a:buNone/>
            </a:pPr>
            <a:r>
              <a:rPr lang="en-US" altLang="ja-JP" sz="1800" dirty="0" smtClean="0">
                <a:latin typeface="Times New Roman" pitchFamily="18" charset="0"/>
                <a:ea typeface="DFPKyoKaSho-W4" pitchFamily="18" charset="-128"/>
                <a:cs typeface="Times New Roman" pitchFamily="18" charset="0"/>
              </a:rPr>
              <a:t>		Sorry, I have some errands/business to attend to.</a:t>
            </a:r>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p:txBody>
      </p:sp>
      <p:sp>
        <p:nvSpPr>
          <p:cNvPr id="4" name="Slide Number Placeholder 3"/>
          <p:cNvSpPr>
            <a:spLocks noGrp="1"/>
          </p:cNvSpPr>
          <p:nvPr>
            <p:ph type="sldNum" sz="quarter" idx="12"/>
          </p:nvPr>
        </p:nvSpPr>
        <p:spPr/>
        <p:txBody>
          <a:bodyPr/>
          <a:lstStyle/>
          <a:p>
            <a:fld id="{DD9E3E14-38A0-0946-BEFB-FD0F2B06ADD2}" type="slidenum">
              <a:rPr lang="en-US" smtClean="0"/>
              <a:pPr/>
              <a:t>37</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ぶんぽう５：</a:t>
            </a:r>
            <a:r>
              <a:rPr lang="en-US" altLang="ja-JP" sz="2400" dirty="0" smtClean="0"/>
              <a:t>Extending and invitation using </a:t>
            </a:r>
            <a:r>
              <a:rPr lang="ja-JP" altLang="en-US" sz="2400" smtClean="0"/>
              <a:t>ませんか</a:t>
            </a:r>
            <a:endParaRPr lang="ja-JP" alt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5121275"/>
          </a:xfrm>
        </p:spPr>
        <p:txBody>
          <a:bodyPr>
            <a:normAutofit/>
          </a:bodyPr>
          <a:lstStyle/>
          <a:p>
            <a:r>
              <a:rPr lang="en-US" sz="1800" dirty="0" smtClean="0"/>
              <a:t>Some common expressions for accepting an invitation  are:</a:t>
            </a:r>
          </a:p>
          <a:p>
            <a:pPr>
              <a:buNone/>
            </a:pPr>
            <a:endParaRPr lang="en-US" altLang="ja-JP" sz="1800" dirty="0" smtClean="0"/>
          </a:p>
          <a:p>
            <a:pPr>
              <a:buNone/>
            </a:pPr>
            <a:r>
              <a:rPr lang="en-US" altLang="ja-JP" sz="2600" dirty="0" smtClean="0">
                <a:latin typeface="DFPKyoKaSho-W4" pitchFamily="18" charset="-128"/>
                <a:ea typeface="DFPKyoKaSho-W4" pitchFamily="18" charset="-128"/>
              </a:rPr>
              <a:t>	</a:t>
            </a:r>
            <a:r>
              <a:rPr lang="ja-JP" altLang="en-US" sz="2600" smtClean="0">
                <a:latin typeface="DFPKyoKaSho-W4" pitchFamily="18" charset="-128"/>
                <a:ea typeface="DFPKyoKaSho-W4" pitchFamily="18" charset="-128"/>
              </a:rPr>
              <a:t>いいですね。</a:t>
            </a:r>
            <a:endParaRPr lang="en-US" altLang="ja-JP" sz="2600" dirty="0" smtClean="0">
              <a:latin typeface="DFPKyoKaSho-W4" pitchFamily="18" charset="-128"/>
              <a:ea typeface="DFPKyoKaSho-W4" pitchFamily="18" charset="-128"/>
            </a:endParaRPr>
          </a:p>
          <a:p>
            <a:pPr>
              <a:buNone/>
            </a:pPr>
            <a:r>
              <a:rPr lang="en-US" altLang="ja-JP" sz="1800" dirty="0" smtClean="0">
                <a:latin typeface="Times New Roman" pitchFamily="18" charset="0"/>
                <a:ea typeface="DFPKyoKaSho-W4" pitchFamily="18" charset="-128"/>
                <a:cs typeface="Times New Roman" pitchFamily="18" charset="0"/>
              </a:rPr>
              <a:t>		That sounds great.</a:t>
            </a:r>
          </a:p>
          <a:p>
            <a:pPr>
              <a:buNone/>
            </a:pPr>
            <a:r>
              <a:rPr lang="en-US" altLang="ja-JP" sz="2600" dirty="0" smtClean="0">
                <a:latin typeface="DFPKyoKaSho-W4" pitchFamily="18" charset="-128"/>
                <a:ea typeface="DFPKyoKaSho-W4" pitchFamily="18" charset="-128"/>
              </a:rPr>
              <a:t>	</a:t>
            </a:r>
            <a:r>
              <a:rPr lang="ja-JP" altLang="en-US" sz="2600" smtClean="0">
                <a:latin typeface="DFPKyoKaSho-W4" pitchFamily="18" charset="-128"/>
                <a:ea typeface="DFPKyoKaSho-W4" pitchFamily="18" charset="-128"/>
              </a:rPr>
              <a:t>ええ、ぜひ。</a:t>
            </a:r>
            <a:endParaRPr lang="en-US" altLang="ja-JP" sz="2600" dirty="0" smtClean="0">
              <a:latin typeface="DFPKyoKaSho-W4" pitchFamily="18" charset="-128"/>
              <a:ea typeface="DFPKyoKaSho-W4" pitchFamily="18" charset="-128"/>
            </a:endParaRPr>
          </a:p>
          <a:p>
            <a:pPr>
              <a:buNone/>
            </a:pPr>
            <a:r>
              <a:rPr lang="en-US" altLang="ja-JP" sz="1800" dirty="0" smtClean="0">
                <a:latin typeface="Times New Roman" pitchFamily="18" charset="0"/>
                <a:ea typeface="DFPKyoKaSho-W4" pitchFamily="18" charset="-128"/>
                <a:cs typeface="Times New Roman" pitchFamily="18" charset="0"/>
              </a:rPr>
              <a:t>		Yes, I’d love to. (literally, Yes by all means.)</a:t>
            </a:r>
          </a:p>
          <a:p>
            <a:pPr>
              <a:buNone/>
            </a:pPr>
            <a:r>
              <a:rPr lang="en-US" altLang="ja-JP" sz="2400" dirty="0" smtClean="0">
                <a:latin typeface="DFPKyoKaSho-W4" pitchFamily="18" charset="-128"/>
                <a:ea typeface="DFPKyoKaSho-W4" pitchFamily="18" charset="-128"/>
                <a:cs typeface="Times New Roman" pitchFamily="18" charset="0"/>
              </a:rPr>
              <a:t>	</a:t>
            </a:r>
            <a:r>
              <a:rPr lang="ja-JP" altLang="en-US" sz="2400" smtClean="0">
                <a:latin typeface="DFPKyoKaSho-W4" pitchFamily="18" charset="-128"/>
                <a:ea typeface="DFPKyoKaSho-W4" pitchFamily="18" charset="-128"/>
                <a:cs typeface="Times New Roman" pitchFamily="18" charset="0"/>
              </a:rPr>
              <a:t>ええ、いいですよ。</a:t>
            </a:r>
            <a:endParaRPr lang="en-US" altLang="ja-JP" sz="2400" dirty="0" smtClean="0">
              <a:latin typeface="DFPKyoKaSho-W4" pitchFamily="18" charset="-128"/>
              <a:ea typeface="DFPKyoKaSho-W4" pitchFamily="18" charset="-128"/>
              <a:cs typeface="Times New Roman" pitchFamily="18" charset="0"/>
            </a:endParaRPr>
          </a:p>
          <a:p>
            <a:pPr>
              <a:buNone/>
            </a:pPr>
            <a:r>
              <a:rPr lang="en-US" altLang="ja-JP" sz="2400" dirty="0" smtClean="0">
                <a:latin typeface="DFPKyoKaSho-W4" pitchFamily="18" charset="-128"/>
                <a:ea typeface="DFPKyoKaSho-W4" pitchFamily="18" charset="-128"/>
                <a:cs typeface="Times New Roman" pitchFamily="18" charset="0"/>
              </a:rPr>
              <a:t>		</a:t>
            </a:r>
            <a:r>
              <a:rPr lang="en-US" altLang="ja-JP" sz="1800" dirty="0" smtClean="0">
                <a:latin typeface="Times New Roman" pitchFamily="18" charset="0"/>
                <a:ea typeface="DFPKyoKaSho-W4" pitchFamily="18" charset="-128"/>
                <a:cs typeface="Times New Roman" pitchFamily="18" charset="0"/>
              </a:rPr>
              <a:t>Yes, that would be fine.</a:t>
            </a:r>
            <a:endParaRPr lang="en-US" altLang="ja-JP" sz="2400" dirty="0" smtClean="0">
              <a:latin typeface="DFPKyoKaSho-W4" pitchFamily="18" charset="-128"/>
              <a:ea typeface="DFPKyoKaSho-W4" pitchFamily="18" charset="-128"/>
              <a:cs typeface="Times New Roman" pitchFamily="18" charset="0"/>
            </a:endParaRPr>
          </a:p>
          <a:p>
            <a:pPr>
              <a:buNone/>
            </a:pPr>
            <a:endParaRPr lang="en-US" sz="1800" dirty="0" smtClean="0"/>
          </a:p>
          <a:p>
            <a:pPr>
              <a:buNone/>
            </a:pPr>
            <a:endParaRPr lang="en-US" sz="1800" dirty="0" smtClean="0"/>
          </a:p>
          <a:p>
            <a:pPr>
              <a:buNone/>
            </a:pPr>
            <a:endParaRPr lang="en-US" sz="1800" dirty="0" smtClean="0"/>
          </a:p>
          <a:p>
            <a:pPr>
              <a:buNone/>
            </a:pPr>
            <a:endParaRPr lang="en-US" sz="1800" dirty="0" smtClean="0"/>
          </a:p>
        </p:txBody>
      </p:sp>
      <p:sp>
        <p:nvSpPr>
          <p:cNvPr id="4" name="Slide Number Placeholder 3"/>
          <p:cNvSpPr>
            <a:spLocks noGrp="1"/>
          </p:cNvSpPr>
          <p:nvPr>
            <p:ph type="sldNum" sz="quarter" idx="12"/>
          </p:nvPr>
        </p:nvSpPr>
        <p:spPr/>
        <p:txBody>
          <a:bodyPr/>
          <a:lstStyle/>
          <a:p>
            <a:fld id="{DD9E3E14-38A0-0946-BEFB-FD0F2B06ADD2}" type="slidenum">
              <a:rPr lang="en-US" smtClean="0"/>
              <a:pPr/>
              <a:t>38</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ぶんぽう５：</a:t>
            </a:r>
            <a:r>
              <a:rPr lang="en-US" altLang="ja-JP" sz="2400" dirty="0" smtClean="0"/>
              <a:t>Extending and invitation using </a:t>
            </a:r>
            <a:r>
              <a:rPr lang="ja-JP" altLang="en-US" sz="2400" smtClean="0"/>
              <a:t>ませんか</a:t>
            </a:r>
            <a:endParaRPr lang="ja-JP" alt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686800" cy="5121275"/>
          </a:xfrm>
        </p:spPr>
        <p:txBody>
          <a:bodyPr>
            <a:normAutofit/>
          </a:bodyPr>
          <a:lstStyle/>
          <a:p>
            <a:pPr>
              <a:buNone/>
            </a:pPr>
            <a:endParaRPr lang="en-US" altLang="ja-JP" sz="1800" dirty="0" smtClean="0"/>
          </a:p>
          <a:p>
            <a:pPr>
              <a:buNone/>
            </a:pPr>
            <a:endParaRPr lang="en-US" altLang="ja-JP" sz="1800" dirty="0" smtClean="0"/>
          </a:p>
          <a:p>
            <a:pPr>
              <a:buNone/>
            </a:pPr>
            <a:endParaRPr lang="en-US" altLang="ja-JP" sz="1800" dirty="0" smtClean="0"/>
          </a:p>
          <a:p>
            <a:pPr>
              <a:buNone/>
            </a:pPr>
            <a:endParaRPr lang="en-US" altLang="ja-JP" sz="1800" dirty="0" smtClean="0"/>
          </a:p>
          <a:p>
            <a:pPr>
              <a:buNone/>
            </a:pPr>
            <a:endParaRPr lang="en-US" altLang="ja-JP" sz="2400" dirty="0" smtClean="0">
              <a:latin typeface="DFPKyoKaSho-W4" pitchFamily="18" charset="-128"/>
              <a:ea typeface="DFPKyoKaSho-W4" pitchFamily="18" charset="-128"/>
            </a:endParaRPr>
          </a:p>
          <a:p>
            <a:pPr>
              <a:buNone/>
            </a:pPr>
            <a:endParaRPr lang="en-US" altLang="ja-JP" sz="2400" dirty="0" smtClean="0">
              <a:latin typeface="DFPKyoKaSho-W4" pitchFamily="18" charset="-128"/>
              <a:ea typeface="DFPKyoKaSho-W4" pitchFamily="18" charset="-128"/>
            </a:endParaRPr>
          </a:p>
          <a:p>
            <a:pPr>
              <a:buNone/>
            </a:pPr>
            <a:endParaRPr lang="en-US" altLang="ja-JP" sz="2400" dirty="0" smtClean="0">
              <a:latin typeface="DFPKyoKaSho-W4" pitchFamily="18" charset="-128"/>
              <a:ea typeface="DFPKyoKaSho-W4" pitchFamily="18" charset="-128"/>
            </a:endParaRPr>
          </a:p>
          <a:p>
            <a:pPr>
              <a:buNone/>
            </a:pPr>
            <a:r>
              <a:rPr lang="ja-JP" altLang="en-US" sz="2400" smtClean="0">
                <a:latin typeface="DFPKyoKaSho-W4" pitchFamily="18" charset="-128"/>
                <a:ea typeface="DFPKyoKaSho-W4" pitchFamily="18" charset="-128"/>
              </a:rPr>
              <a:t>みちこ：</a:t>
            </a:r>
            <a:r>
              <a:rPr lang="en-US" altLang="ja-JP" sz="2400" dirty="0" smtClean="0">
                <a:latin typeface="DFPKyoKaSho-W4" pitchFamily="18" charset="-128"/>
                <a:ea typeface="DFPKyoKaSho-W4" pitchFamily="18" charset="-128"/>
              </a:rPr>
              <a:t>	</a:t>
            </a:r>
            <a:r>
              <a:rPr lang="ja-JP" altLang="en-US" sz="2400" smtClean="0">
                <a:latin typeface="DFPKyoKaSho-W4" pitchFamily="18" charset="-128"/>
                <a:ea typeface="DFPKyoKaSho-W4" pitchFamily="18" charset="-128"/>
              </a:rPr>
              <a:t>　　こんどの　やすみは　いそがしいですか。</a:t>
            </a:r>
            <a:endParaRPr lang="en-US" altLang="ja-JP" sz="2400" dirty="0" smtClean="0">
              <a:latin typeface="DFPKyoKaSho-W4" pitchFamily="18" charset="-128"/>
              <a:ea typeface="DFPKyoKaSho-W4" pitchFamily="18" charset="-128"/>
            </a:endParaRPr>
          </a:p>
          <a:p>
            <a:pPr>
              <a:buNone/>
            </a:pPr>
            <a:r>
              <a:rPr lang="ja-JP" altLang="en-US" sz="2400" smtClean="0">
                <a:latin typeface="DFPKyoKaSho-W4" pitchFamily="18" charset="-128"/>
                <a:ea typeface="DFPKyoKaSho-W4" pitchFamily="18" charset="-128"/>
              </a:rPr>
              <a:t>たろう：</a:t>
            </a:r>
            <a:r>
              <a:rPr lang="en-US" altLang="ja-JP" sz="2400" dirty="0" smtClean="0">
                <a:latin typeface="DFPKyoKaSho-W4" pitchFamily="18" charset="-128"/>
                <a:ea typeface="DFPKyoKaSho-W4" pitchFamily="18" charset="-128"/>
              </a:rPr>
              <a:t>	</a:t>
            </a:r>
            <a:r>
              <a:rPr lang="ja-JP" altLang="en-US" sz="2400" smtClean="0">
                <a:latin typeface="DFPKyoKaSho-W4" pitchFamily="18" charset="-128"/>
                <a:ea typeface="DFPKyoKaSho-W4" pitchFamily="18" charset="-128"/>
              </a:rPr>
              <a:t>　　いいえ、いそがくしくありません。</a:t>
            </a:r>
            <a:endParaRPr lang="en-US" altLang="ja-JP" sz="2400" dirty="0" smtClean="0">
              <a:latin typeface="DFPKyoKaSho-W4" pitchFamily="18" charset="-128"/>
              <a:ea typeface="DFPKyoKaSho-W4" pitchFamily="18" charset="-128"/>
            </a:endParaRPr>
          </a:p>
          <a:p>
            <a:pPr>
              <a:buNone/>
            </a:pPr>
            <a:r>
              <a:rPr lang="ja-JP" altLang="en-US" sz="2400" smtClean="0">
                <a:latin typeface="DFPKyoKaSho-W4" pitchFamily="18" charset="-128"/>
                <a:ea typeface="DFPKyoKaSho-W4" pitchFamily="18" charset="-128"/>
              </a:rPr>
              <a:t>みちこ：</a:t>
            </a:r>
            <a:r>
              <a:rPr lang="en-US" altLang="ja-JP" sz="2400" dirty="0" smtClean="0">
                <a:latin typeface="DFPKyoKaSho-W4" pitchFamily="18" charset="-128"/>
                <a:ea typeface="DFPKyoKaSho-W4" pitchFamily="18" charset="-128"/>
              </a:rPr>
              <a:t>	</a:t>
            </a:r>
            <a:r>
              <a:rPr lang="ja-JP" altLang="en-US" sz="2400" smtClean="0">
                <a:latin typeface="DFPKyoKaSho-W4" pitchFamily="18" charset="-128"/>
                <a:ea typeface="DFPKyoKaSho-W4" pitchFamily="18" charset="-128"/>
              </a:rPr>
              <a:t>　　じゃあ、えいがに　いきませんか。</a:t>
            </a:r>
            <a:endParaRPr lang="en-US" altLang="ja-JP" sz="2400" dirty="0" smtClean="0">
              <a:latin typeface="DFPKyoKaSho-W4" pitchFamily="18" charset="-128"/>
              <a:ea typeface="DFPKyoKaSho-W4" pitchFamily="18" charset="-128"/>
            </a:endParaRPr>
          </a:p>
          <a:p>
            <a:pPr>
              <a:buNone/>
            </a:pPr>
            <a:r>
              <a:rPr lang="ja-JP" altLang="en-US" sz="2400" smtClean="0">
                <a:latin typeface="DFPKyoKaSho-W4" pitchFamily="18" charset="-128"/>
                <a:ea typeface="DFPKyoKaSho-W4" pitchFamily="18" charset="-128"/>
              </a:rPr>
              <a:t>たろう：</a:t>
            </a:r>
            <a:r>
              <a:rPr lang="en-US" altLang="ja-JP" sz="2400" dirty="0" smtClean="0">
                <a:latin typeface="DFPKyoKaSho-W4" pitchFamily="18" charset="-128"/>
                <a:ea typeface="DFPKyoKaSho-W4" pitchFamily="18" charset="-128"/>
              </a:rPr>
              <a:t>	</a:t>
            </a:r>
            <a:r>
              <a:rPr lang="ja-JP" altLang="en-US" sz="2400" smtClean="0">
                <a:latin typeface="DFPKyoKaSho-W4" pitchFamily="18" charset="-128"/>
                <a:ea typeface="DFPKyoKaSho-W4" pitchFamily="18" charset="-128"/>
              </a:rPr>
              <a:t>◎　いいですね。</a:t>
            </a:r>
            <a:endParaRPr lang="en-US" altLang="ja-JP" sz="2400" dirty="0" smtClean="0">
              <a:latin typeface="DFPKyoKaSho-W4" pitchFamily="18" charset="-128"/>
              <a:ea typeface="DFPKyoKaSho-W4" pitchFamily="18" charset="-128"/>
              <a:cs typeface="Times New Roman" pitchFamily="18" charset="0"/>
            </a:endParaRPr>
          </a:p>
          <a:p>
            <a:pPr>
              <a:buNone/>
            </a:pPr>
            <a:r>
              <a:rPr lang="en-US" altLang="ja-JP" sz="2400" dirty="0" smtClean="0">
                <a:latin typeface="DFPKyoKaSho-W4" pitchFamily="18" charset="-128"/>
                <a:ea typeface="DFPKyoKaSho-W4" pitchFamily="18" charset="-128"/>
              </a:rPr>
              <a:t>				×	 </a:t>
            </a:r>
            <a:r>
              <a:rPr lang="ja-JP" altLang="en-US" sz="2400" smtClean="0">
                <a:latin typeface="DFPKyoKaSho-W4" pitchFamily="18" charset="-128"/>
                <a:ea typeface="DFPKyoKaSho-W4" pitchFamily="18" charset="-128"/>
              </a:rPr>
              <a:t>すみません、ちょっと　ようじが　あって。</a:t>
            </a:r>
            <a:endParaRPr lang="en-US" altLang="ja-JP" sz="2400" dirty="0" smtClean="0">
              <a:latin typeface="DFPKyoKaSho-W4" pitchFamily="18" charset="-128"/>
              <a:ea typeface="DFPKyoKaSho-W4" pitchFamily="18" charset="-128"/>
            </a:endParaRPr>
          </a:p>
          <a:p>
            <a:pPr>
              <a:buNone/>
            </a:pPr>
            <a:endParaRPr lang="en-US" sz="1800" dirty="0" smtClean="0"/>
          </a:p>
        </p:txBody>
      </p:sp>
      <p:sp>
        <p:nvSpPr>
          <p:cNvPr id="4" name="Slide Number Placeholder 3"/>
          <p:cNvSpPr>
            <a:spLocks noGrp="1"/>
          </p:cNvSpPr>
          <p:nvPr>
            <p:ph type="sldNum" sz="quarter" idx="12"/>
          </p:nvPr>
        </p:nvSpPr>
        <p:spPr/>
        <p:txBody>
          <a:bodyPr/>
          <a:lstStyle/>
          <a:p>
            <a:fld id="{DD9E3E14-38A0-0946-BEFB-FD0F2B06ADD2}" type="slidenum">
              <a:rPr lang="en-US" smtClean="0"/>
              <a:pPr/>
              <a:t>39</a:t>
            </a:fld>
            <a:endParaRPr lang="en-US" dirty="0"/>
          </a:p>
        </p:txBody>
      </p:sp>
      <p:sp>
        <p:nvSpPr>
          <p:cNvPr id="5"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ぶんぽう５：</a:t>
            </a:r>
            <a:r>
              <a:rPr lang="en-US" altLang="ja-JP" sz="2400" dirty="0" smtClean="0"/>
              <a:t>Extending and invitation using </a:t>
            </a:r>
            <a:r>
              <a:rPr lang="ja-JP" altLang="en-US" sz="2400" smtClean="0"/>
              <a:t>ませんか</a:t>
            </a:r>
            <a:endParaRPr lang="ja-JP" altLang="en-US" sz="2400" dirty="0"/>
          </a:p>
        </p:txBody>
      </p:sp>
      <p:pic>
        <p:nvPicPr>
          <p:cNvPr id="74755" name="Picture 3" descr="D:\JPG\04\1.jpg"/>
          <p:cNvPicPr>
            <a:picLocks noChangeAspect="1" noChangeArrowheads="1"/>
          </p:cNvPicPr>
          <p:nvPr/>
        </p:nvPicPr>
        <p:blipFill>
          <a:blip r:embed="rId2"/>
          <a:srcRect/>
          <a:stretch>
            <a:fillRect/>
          </a:stretch>
        </p:blipFill>
        <p:spPr bwMode="auto">
          <a:xfrm>
            <a:off x="3235953" y="1878081"/>
            <a:ext cx="2628629" cy="189381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t>て</a:t>
            </a:r>
            <a:r>
              <a:rPr lang="en-US" altLang="ja-JP" dirty="0" smtClean="0"/>
              <a:t>-form of verbs</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90000"/>
              </a:lnSpc>
              <a:buNone/>
            </a:pPr>
            <a:r>
              <a:rPr lang="en-US" altLang="ja-JP" sz="2000" dirty="0" smtClean="0"/>
              <a:t>Q1: You want to go to a concert with your friend.</a:t>
            </a:r>
          </a:p>
          <a:p>
            <a:pPr>
              <a:lnSpc>
                <a:spcPct val="90000"/>
              </a:lnSpc>
              <a:buNone/>
            </a:pPr>
            <a:endParaRPr lang="en-US" altLang="ja-JP" sz="2400" dirty="0" smtClean="0">
              <a:latin typeface="DFPKyoKaSho-W4" pitchFamily="18" charset="-128"/>
              <a:ea typeface="DFPKyoKaSho-W4" pitchFamily="18" charset="-128"/>
            </a:endParaRPr>
          </a:p>
          <a:p>
            <a:pPr>
              <a:lnSpc>
                <a:spcPct val="90000"/>
              </a:lnSpc>
              <a:buNone/>
            </a:pPr>
            <a:r>
              <a:rPr lang="ja-JP" altLang="en-US" sz="2400" smtClean="0">
                <a:latin typeface="DFPKyoKaSho-W4" pitchFamily="18" charset="-128"/>
                <a:ea typeface="DFPKyoKaSho-W4" pitchFamily="18" charset="-128"/>
              </a:rPr>
              <a:t>あした、コンサートがあります。</a:t>
            </a:r>
            <a:endParaRPr lang="en-US" altLang="ja-JP" sz="2400" dirty="0" smtClean="0">
              <a:latin typeface="DFPKyoKaSho-W4" pitchFamily="18" charset="-128"/>
              <a:ea typeface="DFPKyoKaSho-W4" pitchFamily="18" charset="-128"/>
            </a:endParaRPr>
          </a:p>
          <a:p>
            <a:pPr>
              <a:lnSpc>
                <a:spcPct val="90000"/>
              </a:lnSpc>
              <a:buNone/>
            </a:pPr>
            <a:r>
              <a:rPr lang="ja-JP" altLang="en-US" sz="2400" smtClean="0">
                <a:latin typeface="DFPKyoKaSho-W4" pitchFamily="18" charset="-128"/>
                <a:ea typeface="DFPKyoKaSho-W4" pitchFamily="18" charset="-128"/>
              </a:rPr>
              <a:t>いっしょに</a:t>
            </a:r>
            <a:r>
              <a:rPr lang="ja-JP" altLang="en-US" sz="2400" smtClean="0">
                <a:solidFill>
                  <a:srgbClr val="FF0609"/>
                </a:solidFill>
                <a:latin typeface="DFPKyoKaSho-W4" pitchFamily="18" charset="-128"/>
                <a:ea typeface="DFPKyoKaSho-W4" pitchFamily="18" charset="-128"/>
              </a:rPr>
              <a:t>行きません</a:t>
            </a:r>
            <a:r>
              <a:rPr lang="ja-JP" altLang="en-US" sz="2400" smtClean="0">
                <a:latin typeface="DFPKyoKaSho-W4" pitchFamily="18" charset="-128"/>
                <a:ea typeface="DFPKyoKaSho-W4" pitchFamily="18" charset="-128"/>
              </a:rPr>
              <a:t>か。</a:t>
            </a:r>
          </a:p>
          <a:p>
            <a:pPr>
              <a:lnSpc>
                <a:spcPct val="90000"/>
              </a:lnSpc>
              <a:buNone/>
            </a:pPr>
            <a:endParaRPr lang="en-US" altLang="ja-JP" sz="2800" dirty="0" smtClean="0"/>
          </a:p>
          <a:p>
            <a:pPr>
              <a:lnSpc>
                <a:spcPct val="90000"/>
              </a:lnSpc>
              <a:buNone/>
            </a:pPr>
            <a:r>
              <a:rPr lang="en-US" altLang="ja-JP" sz="2000" dirty="0" smtClean="0"/>
              <a:t>Q2: You bought a Japanese movie DVD and want to watch it with your friend.</a:t>
            </a:r>
          </a:p>
          <a:p>
            <a:pPr>
              <a:lnSpc>
                <a:spcPct val="90000"/>
              </a:lnSpc>
              <a:buNone/>
            </a:pPr>
            <a:endParaRPr lang="en-US" altLang="ja-JP" sz="2400" dirty="0" smtClean="0">
              <a:latin typeface="DFPKyoKaSho-W4" pitchFamily="18" charset="-128"/>
              <a:ea typeface="DFPKyoKaSho-W4" pitchFamily="18" charset="-128"/>
            </a:endParaRPr>
          </a:p>
          <a:p>
            <a:pPr>
              <a:lnSpc>
                <a:spcPct val="90000"/>
              </a:lnSpc>
              <a:buNone/>
            </a:pPr>
            <a:r>
              <a:rPr lang="ja-JP" altLang="en-US" sz="2400" smtClean="0">
                <a:latin typeface="DFPKyoKaSho-W4" pitchFamily="18" charset="-128"/>
                <a:ea typeface="DFPKyoKaSho-W4" pitchFamily="18" charset="-128"/>
              </a:rPr>
              <a:t>あたらしい日本のえいがの</a:t>
            </a:r>
            <a:r>
              <a:rPr lang="en-US" altLang="ja-JP" sz="2400" dirty="0" smtClean="0">
                <a:latin typeface="DFPKyoKaSho-W4" pitchFamily="18" charset="-128"/>
                <a:ea typeface="DFPKyoKaSho-W4" pitchFamily="18" charset="-128"/>
              </a:rPr>
              <a:t>DVD</a:t>
            </a:r>
            <a:r>
              <a:rPr lang="ja-JP" altLang="en-US" sz="2400" smtClean="0">
                <a:latin typeface="DFPKyoKaSho-W4" pitchFamily="18" charset="-128"/>
                <a:ea typeface="DFPKyoKaSho-W4" pitchFamily="18" charset="-128"/>
              </a:rPr>
              <a:t>があります。</a:t>
            </a:r>
            <a:endParaRPr lang="en-US" altLang="ja-JP" sz="2400" dirty="0" smtClean="0">
              <a:latin typeface="DFPKyoKaSho-W4" pitchFamily="18" charset="-128"/>
              <a:ea typeface="DFPKyoKaSho-W4" pitchFamily="18" charset="-128"/>
            </a:endParaRPr>
          </a:p>
          <a:p>
            <a:pPr>
              <a:lnSpc>
                <a:spcPct val="90000"/>
              </a:lnSpc>
              <a:buNone/>
            </a:pPr>
            <a:r>
              <a:rPr lang="ja-JP" altLang="en-US" sz="2400" smtClean="0">
                <a:latin typeface="DFPKyoKaSho-W4" pitchFamily="18" charset="-128"/>
                <a:ea typeface="DFPKyoKaSho-W4" pitchFamily="18" charset="-128"/>
              </a:rPr>
              <a:t>いっしょに</a:t>
            </a:r>
            <a:r>
              <a:rPr lang="ja-JP" altLang="en-US" sz="2400" smtClean="0">
                <a:solidFill>
                  <a:srgbClr val="FF0609"/>
                </a:solidFill>
                <a:latin typeface="DFPKyoKaSho-W4" pitchFamily="18" charset="-128"/>
                <a:ea typeface="DFPKyoKaSho-W4" pitchFamily="18" charset="-128"/>
              </a:rPr>
              <a:t>見ませんか</a:t>
            </a:r>
            <a:r>
              <a:rPr lang="ja-JP" altLang="en-US" sz="2400" smtClean="0">
                <a:latin typeface="DFPKyoKaSho-W4" pitchFamily="18" charset="-128"/>
                <a:ea typeface="DFPKyoKaSho-W4" pitchFamily="18" charset="-128"/>
              </a:rPr>
              <a:t>。</a:t>
            </a:r>
          </a:p>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40</a:t>
            </a:fld>
            <a:endParaRPr lang="en-US" dirty="0"/>
          </a:p>
        </p:txBody>
      </p:sp>
      <p:sp>
        <p:nvSpPr>
          <p:cNvPr id="6"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pPr algn="l"/>
            <a:r>
              <a:rPr lang="ja-JP" altLang="en-US" sz="2400" smtClean="0"/>
              <a:t>ぶんぽう５：</a:t>
            </a:r>
            <a:r>
              <a:rPr lang="en-US" altLang="ja-JP" sz="2400" dirty="0" smtClean="0"/>
              <a:t>Extending and invitation using </a:t>
            </a:r>
            <a:r>
              <a:rPr lang="ja-JP" altLang="en-US" sz="2400" smtClean="0"/>
              <a:t>ませんか</a:t>
            </a:r>
            <a:endParaRPr lang="ja-JP"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P238 Activity 1</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41</a:t>
            </a:fld>
            <a:endParaRPr lang="en-US" dirty="0"/>
          </a:p>
        </p:txBody>
      </p:sp>
      <p:pic>
        <p:nvPicPr>
          <p:cNvPr id="3074" name="Picture 2"/>
          <p:cNvPicPr>
            <a:picLocks noChangeAspect="1" noChangeArrowheads="1"/>
          </p:cNvPicPr>
          <p:nvPr/>
        </p:nvPicPr>
        <p:blipFill>
          <a:blip r:embed="rId2"/>
          <a:srcRect/>
          <a:stretch>
            <a:fillRect/>
          </a:stretch>
        </p:blipFill>
        <p:spPr bwMode="auto">
          <a:xfrm>
            <a:off x="2228850" y="1543050"/>
            <a:ext cx="4324350" cy="2019300"/>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2228850" y="3562350"/>
            <a:ext cx="4514850"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en-US" dirty="0" smtClean="0"/>
              <a:t>P239 Activity 2</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42</a:t>
            </a:fld>
            <a:endParaRPr lang="en-US" dirty="0"/>
          </a:p>
        </p:txBody>
      </p:sp>
      <p:pic>
        <p:nvPicPr>
          <p:cNvPr id="4098" name="Picture 2"/>
          <p:cNvPicPr>
            <a:picLocks noChangeAspect="1" noChangeArrowheads="1"/>
          </p:cNvPicPr>
          <p:nvPr/>
        </p:nvPicPr>
        <p:blipFill>
          <a:blip r:embed="rId2"/>
          <a:srcRect/>
          <a:stretch>
            <a:fillRect/>
          </a:stretch>
        </p:blipFill>
        <p:spPr bwMode="auto">
          <a:xfrm>
            <a:off x="1114425" y="1743074"/>
            <a:ext cx="6476830" cy="4613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35427"/>
            <a:ext cx="8229600" cy="1143000"/>
          </a:xfrm>
          <a:solidFill>
            <a:schemeClr val="accent2">
              <a:lumMod val="60000"/>
              <a:lumOff val="40000"/>
            </a:schemeClr>
          </a:solidFill>
        </p:spPr>
        <p:txBody>
          <a:bodyPr>
            <a:normAutofit/>
          </a:bodyPr>
          <a:lstStyle/>
          <a:p>
            <a:r>
              <a:rPr lang="ja-JP" altLang="en-US" smtClean="0"/>
              <a:t>かんじ</a:t>
            </a:r>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581900" y="6356350"/>
            <a:ext cx="2133600" cy="365125"/>
          </a:xfrm>
        </p:spPr>
        <p:txBody>
          <a:bodyPr/>
          <a:lstStyle/>
          <a:p>
            <a:fld id="{DD9E3E14-38A0-0946-BEFB-FD0F2B06ADD2}" type="slidenum">
              <a:rPr lang="en-US" smtClean="0"/>
              <a:pPr/>
              <a:t>44</a:t>
            </a:fld>
            <a:endParaRPr lang="en-US" dirty="0"/>
          </a:p>
        </p:txBody>
      </p:sp>
      <p:sp>
        <p:nvSpPr>
          <p:cNvPr id="5" name="TextBox 4"/>
          <p:cNvSpPr txBox="1"/>
          <p:nvPr/>
        </p:nvSpPr>
        <p:spPr>
          <a:xfrm>
            <a:off x="1485900" y="244349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今</a:t>
            </a:r>
            <a:endParaRPr lang="en-US" sz="2800" dirty="0">
              <a:latin typeface="DFPKyoKaSho-W4" pitchFamily="18" charset="-128"/>
              <a:ea typeface="DFPKyoKaSho-W4" pitchFamily="18" charset="-128"/>
            </a:endParaRPr>
          </a:p>
        </p:txBody>
      </p:sp>
      <p:sp>
        <p:nvSpPr>
          <p:cNvPr id="6" name="TextBox 5"/>
          <p:cNvSpPr txBox="1"/>
          <p:nvPr/>
        </p:nvSpPr>
        <p:spPr>
          <a:xfrm>
            <a:off x="1485900" y="168149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私</a:t>
            </a:r>
            <a:endParaRPr lang="en-US" sz="2800" dirty="0">
              <a:latin typeface="DFPKyoKaSho-W4" pitchFamily="18" charset="-128"/>
              <a:ea typeface="DFPKyoKaSho-W4" pitchFamily="18" charset="-128"/>
            </a:endParaRPr>
          </a:p>
        </p:txBody>
      </p:sp>
      <p:sp>
        <p:nvSpPr>
          <p:cNvPr id="7" name="TextBox 6"/>
          <p:cNvSpPr txBox="1"/>
          <p:nvPr/>
        </p:nvSpPr>
        <p:spPr>
          <a:xfrm>
            <a:off x="1485900" y="328169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今日</a:t>
            </a:r>
            <a:endParaRPr lang="en-US" sz="2800" dirty="0">
              <a:latin typeface="DFPKyoKaSho-W4" pitchFamily="18" charset="-128"/>
              <a:ea typeface="DFPKyoKaSho-W4" pitchFamily="18" charset="-128"/>
            </a:endParaRPr>
          </a:p>
        </p:txBody>
      </p:sp>
      <p:sp>
        <p:nvSpPr>
          <p:cNvPr id="8" name="TextBox 7"/>
          <p:cNvSpPr txBox="1"/>
          <p:nvPr/>
        </p:nvSpPr>
        <p:spPr>
          <a:xfrm>
            <a:off x="1485900" y="419100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何曜日</a:t>
            </a:r>
            <a:endParaRPr lang="en-US" sz="2800" dirty="0">
              <a:latin typeface="DFPKyoKaSho-W4" pitchFamily="18" charset="-128"/>
              <a:ea typeface="DFPKyoKaSho-W4" pitchFamily="18" charset="-128"/>
            </a:endParaRPr>
          </a:p>
        </p:txBody>
      </p:sp>
      <p:sp>
        <p:nvSpPr>
          <p:cNvPr id="9" name="TextBox 8"/>
          <p:cNvSpPr txBox="1"/>
          <p:nvPr/>
        </p:nvSpPr>
        <p:spPr>
          <a:xfrm>
            <a:off x="1485900" y="504825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今週</a:t>
            </a:r>
            <a:endParaRPr lang="en-US" sz="2800" dirty="0">
              <a:latin typeface="DFPKyoKaSho-W4" pitchFamily="18" charset="-128"/>
              <a:ea typeface="DFPKyoKaSho-W4" pitchFamily="18" charset="-128"/>
            </a:endParaRPr>
          </a:p>
        </p:txBody>
      </p:sp>
      <p:sp>
        <p:nvSpPr>
          <p:cNvPr id="10" name="TextBox 9"/>
          <p:cNvSpPr txBox="1"/>
          <p:nvPr/>
        </p:nvSpPr>
        <p:spPr>
          <a:xfrm>
            <a:off x="1485900" y="583313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週末</a:t>
            </a:r>
            <a:endParaRPr lang="en-US" sz="2800" dirty="0">
              <a:latin typeface="DFPKyoKaSho-W4" pitchFamily="18" charset="-128"/>
              <a:ea typeface="DFPKyoKaSho-W4" pitchFamily="18" charset="-128"/>
            </a:endParaRPr>
          </a:p>
        </p:txBody>
      </p:sp>
      <p:sp>
        <p:nvSpPr>
          <p:cNvPr id="11" name="TextBox 10"/>
          <p:cNvSpPr txBox="1"/>
          <p:nvPr/>
        </p:nvSpPr>
        <p:spPr>
          <a:xfrm>
            <a:off x="3924300" y="246632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何</a:t>
            </a:r>
            <a:endParaRPr lang="en-US" sz="2800" dirty="0">
              <a:latin typeface="DFPKyoKaSho-W4" pitchFamily="18" charset="-128"/>
              <a:ea typeface="DFPKyoKaSho-W4" pitchFamily="18" charset="-128"/>
            </a:endParaRPr>
          </a:p>
        </p:txBody>
      </p:sp>
      <p:sp>
        <p:nvSpPr>
          <p:cNvPr id="13" name="TextBox 12"/>
          <p:cNvSpPr txBox="1"/>
          <p:nvPr/>
        </p:nvSpPr>
        <p:spPr>
          <a:xfrm>
            <a:off x="3924300" y="328169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水曜日</a:t>
            </a:r>
            <a:endParaRPr lang="en-US" sz="2800" dirty="0">
              <a:latin typeface="DFPKyoKaSho-W4" pitchFamily="18" charset="-128"/>
              <a:ea typeface="DFPKyoKaSho-W4" pitchFamily="18" charset="-128"/>
            </a:endParaRPr>
          </a:p>
        </p:txBody>
      </p:sp>
      <p:sp>
        <p:nvSpPr>
          <p:cNvPr id="14" name="TextBox 13"/>
          <p:cNvSpPr txBox="1"/>
          <p:nvPr/>
        </p:nvSpPr>
        <p:spPr>
          <a:xfrm>
            <a:off x="3924300" y="419100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日曜日</a:t>
            </a:r>
            <a:endParaRPr lang="en-US" sz="2800" dirty="0">
              <a:latin typeface="DFPKyoKaSho-W4" pitchFamily="18" charset="-128"/>
              <a:ea typeface="DFPKyoKaSho-W4" pitchFamily="18" charset="-128"/>
            </a:endParaRPr>
          </a:p>
        </p:txBody>
      </p:sp>
      <p:sp>
        <p:nvSpPr>
          <p:cNvPr id="15" name="TextBox 14"/>
          <p:cNvSpPr txBox="1"/>
          <p:nvPr/>
        </p:nvSpPr>
        <p:spPr>
          <a:xfrm>
            <a:off x="3924300" y="504825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火曜日</a:t>
            </a:r>
            <a:endParaRPr lang="en-US" sz="2800" dirty="0">
              <a:latin typeface="DFPKyoKaSho-W4" pitchFamily="18" charset="-128"/>
              <a:ea typeface="DFPKyoKaSho-W4" pitchFamily="18" charset="-128"/>
            </a:endParaRPr>
          </a:p>
        </p:txBody>
      </p:sp>
      <p:sp>
        <p:nvSpPr>
          <p:cNvPr id="16" name="TextBox 15"/>
          <p:cNvSpPr txBox="1"/>
          <p:nvPr/>
        </p:nvSpPr>
        <p:spPr>
          <a:xfrm>
            <a:off x="3924300" y="583313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金曜日</a:t>
            </a:r>
            <a:endParaRPr lang="en-US" sz="2800" dirty="0">
              <a:latin typeface="DFPKyoKaSho-W4" pitchFamily="18" charset="-128"/>
              <a:ea typeface="DFPKyoKaSho-W4" pitchFamily="18" charset="-128"/>
            </a:endParaRPr>
          </a:p>
        </p:txBody>
      </p:sp>
      <p:sp>
        <p:nvSpPr>
          <p:cNvPr id="17" name="TextBox 16"/>
          <p:cNvSpPr txBox="1"/>
          <p:nvPr/>
        </p:nvSpPr>
        <p:spPr>
          <a:xfrm>
            <a:off x="6172200" y="168149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木曜日</a:t>
            </a:r>
            <a:endParaRPr lang="en-US" sz="2800" dirty="0">
              <a:latin typeface="DFPKyoKaSho-W4" pitchFamily="18" charset="-128"/>
              <a:ea typeface="DFPKyoKaSho-W4" pitchFamily="18" charset="-128"/>
            </a:endParaRPr>
          </a:p>
        </p:txBody>
      </p:sp>
      <p:sp>
        <p:nvSpPr>
          <p:cNvPr id="18" name="TextBox 17"/>
          <p:cNvSpPr txBox="1"/>
          <p:nvPr/>
        </p:nvSpPr>
        <p:spPr>
          <a:xfrm>
            <a:off x="6172200" y="246632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土曜日</a:t>
            </a:r>
            <a:endParaRPr lang="en-US" sz="2800" dirty="0">
              <a:latin typeface="DFPKyoKaSho-W4" pitchFamily="18" charset="-128"/>
              <a:ea typeface="DFPKyoKaSho-W4" pitchFamily="18" charset="-128"/>
            </a:endParaRPr>
          </a:p>
        </p:txBody>
      </p:sp>
      <p:sp>
        <p:nvSpPr>
          <p:cNvPr id="19" name="TextBox 18"/>
          <p:cNvSpPr txBox="1"/>
          <p:nvPr/>
        </p:nvSpPr>
        <p:spPr>
          <a:xfrm>
            <a:off x="3924300" y="168149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休み</a:t>
            </a:r>
            <a:endParaRPr lang="en-US" sz="2800" dirty="0">
              <a:latin typeface="DFPKyoKaSho-W4" pitchFamily="18" charset="-128"/>
              <a:ea typeface="DFPKyoKaSho-W4" pitchFamily="18" charset="-128"/>
            </a:endParaRPr>
          </a:p>
        </p:txBody>
      </p:sp>
      <p:sp>
        <p:nvSpPr>
          <p:cNvPr id="20" name="TextBox 19"/>
          <p:cNvSpPr txBox="1"/>
          <p:nvPr/>
        </p:nvSpPr>
        <p:spPr>
          <a:xfrm>
            <a:off x="6172200" y="3281690"/>
            <a:ext cx="1924050" cy="523220"/>
          </a:xfrm>
          <a:prstGeom prst="rect">
            <a:avLst/>
          </a:prstGeom>
          <a:solidFill>
            <a:schemeClr val="accent2">
              <a:lumMod val="40000"/>
              <a:lumOff val="60000"/>
            </a:schemeClr>
          </a:solidFill>
        </p:spPr>
        <p:txBody>
          <a:bodyPr wrap="square" rtlCol="0">
            <a:spAutoFit/>
          </a:bodyPr>
          <a:lstStyle/>
          <a:p>
            <a:pPr algn="ctr"/>
            <a:r>
              <a:rPr lang="ja-JP" altLang="en-US" sz="2800" smtClean="0">
                <a:latin typeface="DFPKyoKaSho-W4" pitchFamily="18" charset="-128"/>
                <a:ea typeface="DFPKyoKaSho-W4" pitchFamily="18" charset="-128"/>
              </a:rPr>
              <a:t>月曜日</a:t>
            </a:r>
            <a:endParaRPr lang="en-US" sz="2800" dirty="0">
              <a:latin typeface="DFPKyoKaSho-W4" pitchFamily="18" charset="-128"/>
              <a:ea typeface="DFPKyoKaSho-W4" pitchFamily="18" charset="-128"/>
            </a:endParaRPr>
          </a:p>
        </p:txBody>
      </p:sp>
      <p:sp>
        <p:nvSpPr>
          <p:cNvPr id="22" name="Title 1"/>
          <p:cNvSpPr>
            <a:spLocks noGrp="1"/>
          </p:cNvSpPr>
          <p:nvPr>
            <p:ph type="title"/>
          </p:nvPr>
        </p:nvSpPr>
        <p:spPr>
          <a:xfrm>
            <a:off x="457200" y="274638"/>
            <a:ext cx="8229600" cy="1143000"/>
          </a:xfrm>
          <a:solidFill>
            <a:schemeClr val="accent6">
              <a:lumMod val="60000"/>
              <a:lumOff val="40000"/>
            </a:schemeClr>
          </a:solidFill>
        </p:spPr>
        <p:txBody>
          <a:bodyPr>
            <a:normAutofit/>
          </a:bodyPr>
          <a:lstStyle/>
          <a:p>
            <a:r>
              <a:rPr lang="ja-JP" altLang="en-US" sz="3600" smtClean="0">
                <a:latin typeface="DFPKyoKaSho-W4" pitchFamily="18" charset="-128"/>
                <a:ea typeface="DFPKyoKaSho-W4" pitchFamily="18" charset="-128"/>
              </a:rPr>
              <a:t>よんでください。</a:t>
            </a:r>
            <a:endParaRPr lang="en-US" sz="36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fill="hold"/>
                                        <p:tgtEl>
                                          <p:spTgt spid="20"/>
                                        </p:tgtEl>
                                        <p:attrNameLst>
                                          <p:attrName>ppt_x</p:attrName>
                                        </p:attrNameLst>
                                      </p:cBhvr>
                                      <p:tavLst>
                                        <p:tav tm="0">
                                          <p:val>
                                            <p:strVal val="#ppt_x"/>
                                          </p:val>
                                        </p:tav>
                                        <p:tav tm="100000">
                                          <p:val>
                                            <p:strVal val="#ppt_x"/>
                                          </p:val>
                                        </p:tav>
                                      </p:tavLst>
                                    </p:anim>
                                    <p:anim calcmode="lin" valueType="num">
                                      <p:cBhvr additive="base">
                                        <p:cTn id="9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normAutofit/>
          </a:bodyPr>
          <a:lstStyle/>
          <a:p>
            <a:r>
              <a:rPr lang="ja-JP" altLang="en-US" sz="3600" smtClean="0">
                <a:latin typeface="DFPKyoKaSho-W4" pitchFamily="18" charset="-128"/>
                <a:ea typeface="DFPKyoKaSho-W4" pitchFamily="18" charset="-128"/>
              </a:rPr>
              <a:t>よんでください。</a:t>
            </a:r>
            <a:endParaRPr lang="en-US" sz="3600" dirty="0">
              <a:latin typeface="DFPKyoKaSho-W4" pitchFamily="18" charset="-128"/>
              <a:ea typeface="DFPKyoKaSho-W4" pitchFamily="18" charset="-128"/>
            </a:endParaRPr>
          </a:p>
        </p:txBody>
      </p:sp>
      <p:sp>
        <p:nvSpPr>
          <p:cNvPr id="3" name="Content Placeholder 2"/>
          <p:cNvSpPr>
            <a:spLocks noGrp="1"/>
          </p:cNvSpPr>
          <p:nvPr>
            <p:ph idx="1"/>
          </p:nvPr>
        </p:nvSpPr>
        <p:spPr>
          <a:xfrm>
            <a:off x="0" y="1600200"/>
            <a:ext cx="9144000" cy="4525963"/>
          </a:xfrm>
        </p:spPr>
        <p:txBody>
          <a:bodyPr>
            <a:normAutofit/>
          </a:bodyPr>
          <a:lstStyle/>
          <a:p>
            <a:r>
              <a:rPr lang="ja-JP" altLang="en-US" sz="2800" smtClean="0">
                <a:latin typeface="DFPKyoKaSho-W4" pitchFamily="18" charset="-128"/>
                <a:ea typeface="DFPKyoKaSho-W4" pitchFamily="18" charset="-128"/>
              </a:rPr>
              <a:t>私は、日本大学の学生です。</a:t>
            </a: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日本ごのじゅぎょうは、月曜日から金曜日までです。</a:t>
            </a: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田中さんは、お金がぜんぜんありません。</a:t>
            </a: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上田さんは、来週、中国にいきます。</a:t>
            </a: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今日は、火曜日です。</a:t>
            </a: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今、何時ですか。</a:t>
            </a: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先週の週末、何をしましたか。</a:t>
            </a: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サンクスギビングの休みに、何をしますか。</a:t>
            </a:r>
            <a:endParaRPr lang="en-US" altLang="ja-JP" sz="2800" dirty="0" smtClean="0">
              <a:latin typeface="DFPKyoKaSho-W4" pitchFamily="18" charset="-128"/>
              <a:ea typeface="DFPKyoKaSho-W4" pitchFamily="18" charset="-128"/>
            </a:endParaRPr>
          </a:p>
          <a:p>
            <a:endParaRPr lang="en-US" altLang="ja-JP" dirty="0" smtClean="0"/>
          </a:p>
          <a:p>
            <a:endParaRPr lang="en-US"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latin typeface="DFPKyoKaSho-W4" pitchFamily="18" charset="-128"/>
                <a:ea typeface="DFPKyoKaSho-W4" pitchFamily="18" charset="-128"/>
              </a:rPr>
              <a:t>かいてください</a:t>
            </a:r>
            <a:endParaRPr lang="en-US" dirty="0">
              <a:latin typeface="DFPKyoKaSho-W4" pitchFamily="18" charset="-128"/>
              <a:ea typeface="DFPKyoKaSho-W4" pitchFamily="18" charset="-128"/>
            </a:endParaRPr>
          </a:p>
        </p:txBody>
      </p:sp>
      <p:sp>
        <p:nvSpPr>
          <p:cNvPr id="3" name="Content Placeholder 2"/>
          <p:cNvSpPr>
            <a:spLocks noGrp="1"/>
          </p:cNvSpPr>
          <p:nvPr>
            <p:ph idx="1"/>
          </p:nvPr>
        </p:nvSpPr>
        <p:spPr>
          <a:xfrm>
            <a:off x="457200" y="1600200"/>
            <a:ext cx="8229600" cy="5257800"/>
          </a:xfrm>
        </p:spPr>
        <p:txBody>
          <a:bodyPr>
            <a:noAutofit/>
          </a:bodyPr>
          <a:lstStyle/>
          <a:p>
            <a:r>
              <a:rPr lang="ja-JP" altLang="en-US" smtClean="0">
                <a:latin typeface="DFPKyoKaSho-W4" pitchFamily="18" charset="-128"/>
                <a:ea typeface="DFPKyoKaSho-W4" pitchFamily="18" charset="-128"/>
              </a:rPr>
              <a:t>にほんじん</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やすみのひ</a:t>
            </a:r>
            <a:r>
              <a:rPr lang="en-US" dirty="0" smtClean="0"/>
              <a:t> 		</a:t>
            </a:r>
            <a:r>
              <a:rPr lang="en-US" u="sng" dirty="0" smtClean="0"/>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わたし</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r>
              <a:rPr lang="en-US" altLang="ja-JP" dirty="0" smtClean="0">
                <a:latin typeface="DFPKyoKaSho-W4" pitchFamily="18" charset="-128"/>
                <a:ea typeface="DFPKyoKaSho-W4" pitchFamily="18" charset="-128"/>
              </a:rPr>
              <a:t>	</a:t>
            </a:r>
            <a:r>
              <a:rPr lang="en-US" dirty="0" smtClean="0"/>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きょう</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こんしゅう</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しゅうまつ</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なんようび</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げつようび</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endParaRPr lang="en-US" altLang="ja-JP" dirty="0" smtClean="0">
              <a:latin typeface="DFPKyoKaSho-W4" pitchFamily="18" charset="-128"/>
              <a:ea typeface="DFPKyoKaSho-W4" pitchFamily="18" charset="-128"/>
            </a:endParaRPr>
          </a:p>
          <a:p>
            <a:r>
              <a:rPr lang="ja-JP" altLang="en-US" smtClean="0">
                <a:latin typeface="DFPKyoKaSho-W4" pitchFamily="18" charset="-128"/>
                <a:ea typeface="DFPKyoKaSho-W4" pitchFamily="18" charset="-128"/>
              </a:rPr>
              <a:t>きんようび</a:t>
            </a:r>
            <a:r>
              <a:rPr lang="en-US" altLang="ja-JP" dirty="0" smtClean="0">
                <a:latin typeface="DFPKyoKaSho-W4" pitchFamily="18" charset="-128"/>
                <a:ea typeface="DFPKyoKaSho-W4" pitchFamily="18" charset="-128"/>
              </a:rPr>
              <a:t>		</a:t>
            </a:r>
            <a:r>
              <a:rPr lang="en-US" altLang="ja-JP" u="sng" dirty="0" smtClean="0">
                <a:latin typeface="DFPKyoKaSho-W4" pitchFamily="18" charset="-128"/>
                <a:ea typeface="DFPKyoKaSho-W4" pitchFamily="18" charset="-128"/>
              </a:rPr>
              <a:t>								</a:t>
            </a:r>
            <a:endParaRPr lang="en-US" altLang="ja-JP" dirty="0" smtClean="0">
              <a:latin typeface="DFPKyoKaSho-W4" pitchFamily="18" charset="-128"/>
              <a:ea typeface="DFPKyoKaSho-W4" pitchFamily="18" charset="-128"/>
            </a:endParaRPr>
          </a:p>
          <a:p>
            <a:endParaRPr lang="en-US" altLang="ja-JP" dirty="0" smtClean="0">
              <a:latin typeface="DFPKyoKaSho-W4" pitchFamily="18" charset="-128"/>
              <a:ea typeface="DFPKyoKaSho-W4" pitchFamily="18" charset="-128"/>
            </a:endParaRPr>
          </a:p>
        </p:txBody>
      </p:sp>
      <p:sp>
        <p:nvSpPr>
          <p:cNvPr id="4" name="Slide Number Placeholder 3"/>
          <p:cNvSpPr>
            <a:spLocks noGrp="1"/>
          </p:cNvSpPr>
          <p:nvPr>
            <p:ph type="sldNum" sz="quarter" idx="12"/>
          </p:nvPr>
        </p:nvSpPr>
        <p:spPr/>
        <p:txBody>
          <a:bodyPr/>
          <a:lstStyle/>
          <a:p>
            <a:fld id="{DD9E3E14-38A0-0946-BEFB-FD0F2B06ADD2}"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60000"/>
              <a:lumOff val="40000"/>
            </a:schemeClr>
          </a:solidFill>
        </p:spPr>
        <p:txBody>
          <a:bodyPr/>
          <a:lstStyle/>
          <a:p>
            <a:r>
              <a:rPr lang="ja-JP" altLang="en-US" smtClean="0">
                <a:latin typeface="DFPKyoKaSho-W4" pitchFamily="18" charset="-128"/>
                <a:ea typeface="DFPKyoKaSho-W4" pitchFamily="18" charset="-128"/>
              </a:rPr>
              <a:t>しつもん</a:t>
            </a:r>
            <a:endParaRPr lang="en-US" dirty="0">
              <a:latin typeface="DFPKyoKaSho-W4" pitchFamily="18" charset="-128"/>
              <a:ea typeface="DFPKyoKaSho-W4" pitchFamily="18" charset="-128"/>
            </a:endParaRPr>
          </a:p>
        </p:txBody>
      </p:sp>
      <p:sp>
        <p:nvSpPr>
          <p:cNvPr id="3" name="Content Placeholder 2"/>
          <p:cNvSpPr>
            <a:spLocks noGrp="1"/>
          </p:cNvSpPr>
          <p:nvPr>
            <p:ph idx="1"/>
          </p:nvPr>
        </p:nvSpPr>
        <p:spPr/>
        <p:txBody>
          <a:bodyPr>
            <a:normAutofit/>
          </a:bodyPr>
          <a:lstStyle/>
          <a:p>
            <a:r>
              <a:rPr lang="ja-JP" altLang="en-US" sz="2800" smtClean="0">
                <a:latin typeface="DFPKyoKaSho-W4" pitchFamily="18" charset="-128"/>
                <a:ea typeface="DFPKyoKaSho-W4" pitchFamily="18" charset="-128"/>
              </a:rPr>
              <a:t>先週の週末、何をしましたか。</a:t>
            </a:r>
            <a:endParaRPr lang="en-US" altLang="ja-JP" sz="2800" dirty="0" smtClean="0">
              <a:latin typeface="DFPKyoKaSho-W4" pitchFamily="18" charset="-128"/>
              <a:ea typeface="DFPKyoKaSho-W4" pitchFamily="18" charset="-128"/>
            </a:endParaRPr>
          </a:p>
          <a:p>
            <a:endParaRPr lang="en-US" altLang="ja-JP" sz="2800" dirty="0" smtClean="0">
              <a:latin typeface="DFPKyoKaSho-W4" pitchFamily="18" charset="-128"/>
              <a:ea typeface="DFPKyoKaSho-W4" pitchFamily="18" charset="-128"/>
            </a:endParaRPr>
          </a:p>
          <a:p>
            <a:endParaRPr lang="en-US" altLang="ja-JP" sz="2800" dirty="0" smtClean="0">
              <a:latin typeface="DFPKyoKaSho-W4" pitchFamily="18" charset="-128"/>
              <a:ea typeface="DFPKyoKaSho-W4" pitchFamily="18" charset="-128"/>
            </a:endParaRPr>
          </a:p>
          <a:p>
            <a:pPr>
              <a:buNone/>
            </a:pPr>
            <a:endParaRPr lang="en-US" altLang="ja-JP" sz="2800" dirty="0" smtClean="0">
              <a:latin typeface="DFPKyoKaSho-W4" pitchFamily="18" charset="-128"/>
              <a:ea typeface="DFPKyoKaSho-W4" pitchFamily="18" charset="-128"/>
            </a:endParaRPr>
          </a:p>
          <a:p>
            <a:r>
              <a:rPr lang="ja-JP" altLang="en-US" sz="2800" smtClean="0">
                <a:latin typeface="DFPKyoKaSho-W4" pitchFamily="18" charset="-128"/>
                <a:ea typeface="DFPKyoKaSho-W4" pitchFamily="18" charset="-128"/>
              </a:rPr>
              <a:t>サンクスギビングの休みに、何をしますか。</a:t>
            </a:r>
            <a:endParaRPr lang="en-US" sz="2800" dirty="0"/>
          </a:p>
        </p:txBody>
      </p:sp>
      <p:sp>
        <p:nvSpPr>
          <p:cNvPr id="4" name="Slide Number Placeholder 3"/>
          <p:cNvSpPr>
            <a:spLocks noGrp="1"/>
          </p:cNvSpPr>
          <p:nvPr>
            <p:ph type="sldNum" sz="quarter" idx="12"/>
          </p:nvPr>
        </p:nvSpPr>
        <p:spPr/>
        <p:txBody>
          <a:bodyPr/>
          <a:lstStyle/>
          <a:p>
            <a:fld id="{DD9E3E14-38A0-0946-BEFB-FD0F2B06ADD2}" type="slidenum">
              <a:rPr lang="en-US" smtClean="0"/>
              <a:pPr/>
              <a:t>47</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5</a:t>
            </a:fld>
            <a:endParaRPr lang="en-US" dirty="0"/>
          </a:p>
        </p:txBody>
      </p:sp>
      <p:pic>
        <p:nvPicPr>
          <p:cNvPr id="8194" name="Picture 2" descr="C:\Users\tokumasu\Desktop\Nakama1_2nd\illustration-web\ch6\la_06_01.jpg"/>
          <p:cNvPicPr>
            <a:picLocks noChangeAspect="1" noChangeArrowheads="1"/>
          </p:cNvPicPr>
          <p:nvPr/>
        </p:nvPicPr>
        <p:blipFill>
          <a:blip r:embed="rId2"/>
          <a:srcRect/>
          <a:stretch>
            <a:fillRect/>
          </a:stretch>
        </p:blipFill>
        <p:spPr bwMode="auto">
          <a:xfrm>
            <a:off x="1024133" y="1"/>
            <a:ext cx="7662667" cy="6858000"/>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りょうりを　して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6</a:t>
            </a:fld>
            <a:endParaRPr lang="en-US" dirty="0"/>
          </a:p>
        </p:txBody>
      </p:sp>
      <p:pic>
        <p:nvPicPr>
          <p:cNvPr id="11266" name="Picture 2" descr="C:\Users\tokumasu\Desktop\Nakama1_2nd\illustration-web\ch6\la_06_04.jpg"/>
          <p:cNvPicPr>
            <a:picLocks noChangeAspect="1" noChangeArrowheads="1"/>
          </p:cNvPicPr>
          <p:nvPr/>
        </p:nvPicPr>
        <p:blipFill>
          <a:blip r:embed="rId2"/>
          <a:srcRect/>
          <a:stretch>
            <a:fillRect/>
          </a:stretch>
        </p:blipFill>
        <p:spPr bwMode="auto">
          <a:xfrm>
            <a:off x="61727" y="433953"/>
            <a:ext cx="8625073" cy="6424047"/>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アルバイトを　して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7</a:t>
            </a:fld>
            <a:endParaRPr lang="en-US" dirty="0"/>
          </a:p>
        </p:txBody>
      </p:sp>
      <p:pic>
        <p:nvPicPr>
          <p:cNvPr id="13314" name="Picture 2" descr="C:\Users\tokumasu\Desktop\Nakama1_2nd\illustration-web\ch6\la_06_06.jpg"/>
          <p:cNvPicPr>
            <a:picLocks noChangeAspect="1" noChangeArrowheads="1"/>
          </p:cNvPicPr>
          <p:nvPr/>
        </p:nvPicPr>
        <p:blipFill>
          <a:blip r:embed="rId2"/>
          <a:srcRect/>
          <a:stretch>
            <a:fillRect/>
          </a:stretch>
        </p:blipFill>
        <p:spPr bwMode="auto">
          <a:xfrm>
            <a:off x="419103" y="0"/>
            <a:ext cx="8724897" cy="6858000"/>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しんぶんを　よんで</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8</a:t>
            </a:fld>
            <a:endParaRPr lang="en-US" dirty="0"/>
          </a:p>
        </p:txBody>
      </p:sp>
      <p:pic>
        <p:nvPicPr>
          <p:cNvPr id="14338" name="Picture 2" descr="C:\Users\tokumasu\Desktop\Nakama1_2nd\illustration-web\ch6\la_06_07.jpg"/>
          <p:cNvPicPr>
            <a:picLocks noChangeAspect="1" noChangeArrowheads="1"/>
          </p:cNvPicPr>
          <p:nvPr/>
        </p:nvPicPr>
        <p:blipFill>
          <a:blip r:embed="rId2"/>
          <a:srcRect/>
          <a:stretch>
            <a:fillRect/>
          </a:stretch>
        </p:blipFill>
        <p:spPr bwMode="auto">
          <a:xfrm>
            <a:off x="21173" y="666427"/>
            <a:ext cx="9122827" cy="6191573"/>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かいものに　いって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9E3E14-38A0-0946-BEFB-FD0F2B06ADD2}" type="slidenum">
              <a:rPr lang="en-US" smtClean="0"/>
              <a:pPr/>
              <a:t>9</a:t>
            </a:fld>
            <a:endParaRPr lang="en-US" dirty="0"/>
          </a:p>
        </p:txBody>
      </p:sp>
      <p:pic>
        <p:nvPicPr>
          <p:cNvPr id="15362" name="Picture 2" descr="C:\Users\tokumasu\Desktop\Nakama1_2nd\illustration-web\ch6\la_06_08.jpg"/>
          <p:cNvPicPr>
            <a:picLocks noChangeAspect="1" noChangeArrowheads="1"/>
          </p:cNvPicPr>
          <p:nvPr/>
        </p:nvPicPr>
        <p:blipFill>
          <a:blip r:embed="rId2"/>
          <a:srcRect/>
          <a:stretch>
            <a:fillRect/>
          </a:stretch>
        </p:blipFill>
        <p:spPr bwMode="auto">
          <a:xfrm>
            <a:off x="-27606" y="1010873"/>
            <a:ext cx="9171606" cy="5847128"/>
          </a:xfrm>
          <a:prstGeom prst="rect">
            <a:avLst/>
          </a:prstGeom>
          <a:noFill/>
        </p:spPr>
      </p:pic>
      <p:sp>
        <p:nvSpPr>
          <p:cNvPr id="5" name="TextBox 4"/>
          <p:cNvSpPr txBox="1"/>
          <p:nvPr/>
        </p:nvSpPr>
        <p:spPr>
          <a:xfrm>
            <a:off x="1562100" y="5467350"/>
            <a:ext cx="6343650" cy="769441"/>
          </a:xfrm>
          <a:prstGeom prst="rect">
            <a:avLst/>
          </a:prstGeom>
          <a:solidFill>
            <a:schemeClr val="accent2">
              <a:lumMod val="40000"/>
              <a:lumOff val="60000"/>
            </a:schemeClr>
          </a:solidFill>
        </p:spPr>
        <p:txBody>
          <a:bodyPr wrap="square" rtlCol="0">
            <a:spAutoFit/>
          </a:bodyPr>
          <a:lstStyle/>
          <a:p>
            <a:pPr algn="ctr"/>
            <a:r>
              <a:rPr lang="ja-JP" altLang="en-US" sz="4400" smtClean="0">
                <a:latin typeface="DFPKyoKaSho-W4" pitchFamily="18" charset="-128"/>
                <a:ea typeface="DFPKyoKaSho-W4" pitchFamily="18" charset="-128"/>
              </a:rPr>
              <a:t>メイルを　かいて</a:t>
            </a:r>
            <a:endParaRPr lang="en-US" sz="4400" dirty="0">
              <a:latin typeface="DFPKyoKaSho-W4" pitchFamily="18" charset="-128"/>
              <a:ea typeface="DFPKyoKaSho-W4" pitchFamily="18"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2704</TotalTime>
  <Words>1218</Words>
  <Application>Microsoft Office PowerPoint</Application>
  <PresentationFormat>On-screen Show (4:3)</PresentationFormat>
  <Paragraphs>285</Paragraphs>
  <Slides>47</Slides>
  <Notes>7</Notes>
  <HiddenSlides>0</HiddenSlides>
  <MMClips>0</MMClip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Equity</vt:lpstr>
      <vt:lpstr>にほんご JPN101</vt:lpstr>
      <vt:lpstr>ぶんぽう</vt:lpstr>
      <vt:lpstr>ぶんぽう３： Connecting verb and adjective phrases and      sentences using the て-form of verbs; making      requests using the て-form</vt:lpstr>
      <vt:lpstr>て-form of verbs</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ぶんぽう４：Connecting phrase, using the て-form of verbs and     adjectives</vt:lpstr>
      <vt:lpstr>ぶんぽう４：Connecting phrase, using the て-form of verbs and     adjectives</vt:lpstr>
      <vt:lpstr>ぶんぽう４：Connecting phrase, using the て-form of verbs and     adjectives</vt:lpstr>
      <vt:lpstr>ぶんぽう４：Connecting phrase, using the て-form of verbs and     adjectives</vt:lpstr>
      <vt:lpstr>P235 Activity 1</vt:lpstr>
      <vt:lpstr>ぶんぽう４：Connecting phrase, using the て-form of verbs and     adjectives</vt:lpstr>
      <vt:lpstr>ぶんぽう４：Connecting phrase, using the て-form of verbs and     adjectives</vt:lpstr>
      <vt:lpstr>ぶんぽう４：Connecting phrase, using the て-form of verbs and     adjectives</vt:lpstr>
      <vt:lpstr>ぶんぽう４：Connecting phrase, using the て-form of verbs and     adjectives</vt:lpstr>
      <vt:lpstr>ぶんぽう４：Connecting phrase, using the て-form of verbs and     adjectives</vt:lpstr>
      <vt:lpstr>ぶんぽう４：Connecting phrase, using the て-form of verbs and     adjectives</vt:lpstr>
      <vt:lpstr>P235 Activity 2</vt:lpstr>
      <vt:lpstr>ぶんぽう５：Extending and invitation using ませんか</vt:lpstr>
      <vt:lpstr>(Vstem)ませんか</vt:lpstr>
      <vt:lpstr>(Vstem)ませんか</vt:lpstr>
      <vt:lpstr>(Vstem)ませんか</vt:lpstr>
      <vt:lpstr>(Vstem)ませんか</vt:lpstr>
      <vt:lpstr>(Vstem)ませんか</vt:lpstr>
      <vt:lpstr>(Vstem)ませんか</vt:lpstr>
      <vt:lpstr>ぶんぽう５：Extending and invitation using ませんか</vt:lpstr>
      <vt:lpstr>ぶんぽう５：Extending and invitation using ませんか</vt:lpstr>
      <vt:lpstr>ぶんぽう５：Extending and invitation using ませんか</vt:lpstr>
      <vt:lpstr>ぶんぽう５：Extending and invitation using ませんか</vt:lpstr>
      <vt:lpstr>ぶんぽう５：Extending and invitation using ませんか</vt:lpstr>
      <vt:lpstr>P238 Activity 1</vt:lpstr>
      <vt:lpstr>P239 Activity 2</vt:lpstr>
      <vt:lpstr>かんじ</vt:lpstr>
      <vt:lpstr>よんでください。</vt:lpstr>
      <vt:lpstr>よんでください。</vt:lpstr>
      <vt:lpstr>かいてください</vt:lpstr>
      <vt:lpstr>しつもん</vt:lpstr>
    </vt:vector>
  </TitlesOfParts>
  <Company>Princeton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Yukari Tokumasu</dc:creator>
  <cp:lastModifiedBy>tokumasu</cp:lastModifiedBy>
  <cp:revision>347</cp:revision>
  <dcterms:created xsi:type="dcterms:W3CDTF">2009-11-22T23:01:50Z</dcterms:created>
  <dcterms:modified xsi:type="dcterms:W3CDTF">2010-02-01T22:22:40Z</dcterms:modified>
</cp:coreProperties>
</file>