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1"/>
  </p:notesMasterIdLst>
  <p:handoutMasterIdLst>
    <p:handoutMasterId r:id="rId22"/>
  </p:handoutMasterIdLst>
  <p:sldIdLst>
    <p:sldId id="300" r:id="rId6"/>
    <p:sldId id="507" r:id="rId7"/>
    <p:sldId id="634" r:id="rId8"/>
    <p:sldId id="648" r:id="rId9"/>
    <p:sldId id="622" r:id="rId10"/>
    <p:sldId id="649" r:id="rId11"/>
    <p:sldId id="643" r:id="rId12"/>
    <p:sldId id="650" r:id="rId13"/>
    <p:sldId id="639" r:id="rId14"/>
    <p:sldId id="652" r:id="rId15"/>
    <p:sldId id="653" r:id="rId16"/>
    <p:sldId id="656" r:id="rId17"/>
    <p:sldId id="654" r:id="rId18"/>
    <p:sldId id="657" r:id="rId19"/>
    <p:sldId id="658"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34" autoAdjust="0"/>
  </p:normalViewPr>
  <p:slideViewPr>
    <p:cSldViewPr snapToGrid="0" snapToObjects="1">
      <p:cViewPr varScale="1">
        <p:scale>
          <a:sx n="55" d="100"/>
          <a:sy n="55" d="100"/>
        </p:scale>
        <p:origin x="-9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065CF57D-9219-EE40-885D-22FAB768DC00}" type="datetimeFigureOut">
              <a:rPr lang="en-US" altLang="ja-JP" smtClean="0"/>
              <a:pPr/>
              <a:t>2/1/2010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DFF11DC8-25C7-D84D-8CAF-E01A579A5332}"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4D4D1A3-1AFD-874B-B580-1C5F174CECC2}" type="datetimeFigureOut">
              <a:rPr lang="en-US" altLang="ja-JP" smtClean="0"/>
              <a:pPr/>
              <a:t>2/1/2010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1E44D442-2351-4443-9842-9C3E56295B8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2A454-37C3-40C4-B17E-B40BDD3878E9}" type="slidenum">
              <a:rPr lang="en-US" altLang="ja-JP"/>
              <a:pPr/>
              <a:t>7</a:t>
            </a:fld>
            <a:endParaRPr lang="en-US" altLang="ja-JP" dirty="0"/>
          </a:p>
        </p:txBody>
      </p:sp>
      <p:sp>
        <p:nvSpPr>
          <p:cNvPr id="96258"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0C3393-F2BA-254E-BB97-F87F871E5CFB}" type="slidenum">
              <a:rPr lang="en-US" altLang="ja-JP"/>
              <a:pPr/>
              <a:t>8</a:t>
            </a:fld>
            <a:endParaRPr lang="en-US" altLang="ja-JP"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ja-JP" dirty="0"/>
              <a:t>PC</a:t>
            </a:r>
            <a:r>
              <a:rPr lang="ja-JP" altLang="en-US"/>
              <a:t>（絵で導入）</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A921035-520D-DE43-A941-82172E8C9960}" type="slidenum">
              <a:rPr lang="en-US" altLang="ja-JP"/>
              <a:pPr/>
              <a:t>9</a:t>
            </a:fld>
            <a:endParaRPr lang="en-US" altLang="ja-JP"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AF2B449-892B-CD45-A421-64CD1AFE2DB3}" type="slidenum">
              <a:rPr lang="en-US" altLang="ja-JP"/>
              <a:pPr/>
              <a:t>10</a:t>
            </a:fld>
            <a:endParaRPr lang="en-US" altLang="ja-JP"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44D442-2351-4443-9842-9C3E56295B8A}"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FF82D0D-5A49-3346-A86E-448C1CF2A84B}" type="slidenum">
              <a:rPr lang="en-US" altLang="ja-JP"/>
              <a:pPr/>
              <a:t>13</a:t>
            </a:fld>
            <a:endParaRPr lang="en-US" altLang="ja-JP"/>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ED2E24-A65C-45BA-B11E-D6861C29CAB0}"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ED2E24-A65C-45BA-B11E-D6861C29CAB0}" type="datetime1">
              <a:rPr lang="en-US" altLang="ja-JP" smtClean="0"/>
              <a:pPr/>
              <a:t>2/1/2010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D9E3E14-38A0-0946-BEFB-FD0F2B06ADD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F6BB72-12AD-4015-8694-9F7BC821B0B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DD9E3E14-38A0-0946-BEFB-FD0F2B06ADD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1CA76E-2305-4648-9CA4-1267231313B8}"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C4B8C8-E1F3-479F-9412-822A697EF2D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894F7-8356-4D08-877E-B05D13CB8B5A}" type="datetime1">
              <a:rPr lang="en-US" altLang="ja-JP" smtClean="0"/>
              <a:pPr/>
              <a:t>2/1/2010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7D4943-87AF-4568-A24A-5B5856966DE0}"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AC24D-BD55-4D62-9EFB-46E27BEEC46C}" type="datetime1">
              <a:rPr lang="en-US" altLang="ja-JP" smtClean="0"/>
              <a:pPr/>
              <a:t>2/1/2010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9302E-BA76-4E85-9172-7CDDE0FAB66E}" type="datetime1">
              <a:rPr lang="en-US" altLang="ja-JP" smtClean="0"/>
              <a:pPr/>
              <a:t>2/1/2010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8FD39-FA30-48B8-9104-C08A980F16F6}" type="datetime1">
              <a:rPr lang="en-US" altLang="ja-JP" smtClean="0"/>
              <a:pPr/>
              <a:t>2/1/2010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76B0B-8A35-4875-97BF-59A18FB887B1}"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DABB1-7A36-43F9-9CB9-2F41D6FDF686}" type="datetime1">
              <a:rPr lang="en-US" altLang="ja-JP" smtClean="0"/>
              <a:pPr/>
              <a:t>2/1/2010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9E3E14-38A0-0946-BEFB-FD0F2B06ADD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FBFC5-3415-4410-B00C-4814CB032DDD}" type="datetime1">
              <a:rPr lang="en-US" altLang="ja-JP" smtClean="0"/>
              <a:pPr/>
              <a:t>2/1/2010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AFBFC5-3415-4410-B00C-4814CB032DDD}" type="datetime1">
              <a:rPr lang="en-US" altLang="ja-JP" smtClean="0"/>
              <a:pPr/>
              <a:t>2/1/2010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D9E3E14-38A0-0946-BEFB-FD0F2B06ADD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png"/><Relationship Id="rId7"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png"/><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r>
              <a:rPr lang="en-US" altLang="ja-JP" b="1" dirty="0" smtClean="0"/>
              <a:t>Dec. 11, 2009</a:t>
            </a:r>
            <a:endParaRPr lang="en-US" altLang="ja-JP" b="1" dirty="0"/>
          </a:p>
          <a:p>
            <a:r>
              <a:rPr lang="en-US" altLang="ja-JP" b="1" dirty="0" smtClean="0"/>
              <a:t>(Friday)</a:t>
            </a:r>
            <a:endParaRPr lang="en-US" altLang="ja-JP" b="1" dirty="0"/>
          </a:p>
        </p:txBody>
      </p:sp>
      <p:sp>
        <p:nvSpPr>
          <p:cNvPr id="2050" name="Rectangle 2"/>
          <p:cNvSpPr>
            <a:spLocks noGrp="1" noChangeArrowheads="1"/>
          </p:cNvSpPr>
          <p:nvPr>
            <p:ph type="ctrTitle"/>
          </p:nvPr>
        </p:nvSpPr>
        <p:spPr/>
        <p:txBody>
          <a:bodyPr/>
          <a:lstStyle/>
          <a:p>
            <a:r>
              <a:rPr lang="ja-JP" altLang="en-US"/>
              <a:t>にほんご</a:t>
            </a:r>
            <a:br>
              <a:rPr lang="ja-JP" altLang="en-US"/>
            </a:br>
            <a:r>
              <a:rPr lang="en-US" altLang="ja-JP" dirty="0"/>
              <a:t>JPN101</a:t>
            </a:r>
          </a:p>
        </p:txBody>
      </p:sp>
      <p:sp>
        <p:nvSpPr>
          <p:cNvPr id="4" name="TextBox 3"/>
          <p:cNvSpPr txBox="1"/>
          <p:nvPr/>
        </p:nvSpPr>
        <p:spPr>
          <a:xfrm>
            <a:off x="8523111" y="5037667"/>
            <a:ext cx="184666" cy="369332"/>
          </a:xfrm>
          <a:prstGeom prst="rect">
            <a:avLst/>
          </a:prstGeom>
          <a:noFill/>
        </p:spPr>
        <p:txBody>
          <a:bodyPr wrap="none" rtlCol="0">
            <a:spAutoFit/>
          </a:bodyPr>
          <a:lstStyle/>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0B7DA69-D0D5-FE4C-AF44-31C4BCB38840}" type="slidenum">
              <a:rPr lang="en-US" altLang="ja-JP"/>
              <a:pPr/>
              <a:t>10</a:t>
            </a:fld>
            <a:endParaRPr lang="en-US" altLang="ja-JP" dirty="0"/>
          </a:p>
        </p:txBody>
      </p:sp>
      <p:sp>
        <p:nvSpPr>
          <p:cNvPr id="61443" name="Rectangle 3"/>
          <p:cNvSpPr>
            <a:spLocks noGrp="1" noChangeArrowheads="1"/>
          </p:cNvSpPr>
          <p:nvPr>
            <p:ph type="body" idx="1"/>
          </p:nvPr>
        </p:nvSpPr>
        <p:spPr>
          <a:xfrm>
            <a:off x="1194955" y="1981200"/>
            <a:ext cx="2819400" cy="4114800"/>
          </a:xfrm>
        </p:spPr>
        <p:txBody>
          <a:bodyPr/>
          <a:lstStyle/>
          <a:p>
            <a:r>
              <a:rPr lang="ja-JP" altLang="en-US" sz="2800"/>
              <a:t>おもしろい</a:t>
            </a:r>
            <a:endParaRPr lang="en-US" altLang="ja-JP" sz="2800" dirty="0"/>
          </a:p>
          <a:p>
            <a:r>
              <a:rPr lang="ja-JP" altLang="en-US" sz="2800"/>
              <a:t>たかい</a:t>
            </a:r>
            <a:endParaRPr lang="en-US" altLang="ja-JP" sz="2800" dirty="0"/>
          </a:p>
          <a:p>
            <a:r>
              <a:rPr lang="ja-JP" altLang="en-US" sz="2800"/>
              <a:t>むずかしい</a:t>
            </a:r>
            <a:endParaRPr lang="en-US" altLang="ja-JP" sz="2800" dirty="0"/>
          </a:p>
          <a:p>
            <a:r>
              <a:rPr lang="ja-JP" altLang="en-US" sz="2800"/>
              <a:t>ふるい</a:t>
            </a:r>
            <a:endParaRPr lang="en-US" altLang="ja-JP" sz="2800" dirty="0"/>
          </a:p>
          <a:p>
            <a:r>
              <a:rPr lang="ja-JP" altLang="en-US" sz="2800"/>
              <a:t>いい</a:t>
            </a:r>
            <a:endParaRPr lang="en-US" altLang="ja-JP" sz="2800" dirty="0"/>
          </a:p>
          <a:p>
            <a:r>
              <a:rPr lang="ja-JP" altLang="en-US" sz="2800"/>
              <a:t>すてきな</a:t>
            </a:r>
            <a:endParaRPr lang="en-US" altLang="ja-JP" sz="2800" dirty="0"/>
          </a:p>
          <a:p>
            <a:r>
              <a:rPr lang="ja-JP" altLang="en-US" sz="2800"/>
              <a:t>しずかな</a:t>
            </a:r>
            <a:endParaRPr lang="en-US" altLang="ja-JP" sz="2800" dirty="0"/>
          </a:p>
          <a:p>
            <a:r>
              <a:rPr lang="ja-JP" altLang="en-US" sz="2800"/>
              <a:t>きれいな</a:t>
            </a:r>
          </a:p>
        </p:txBody>
      </p:sp>
      <p:sp>
        <p:nvSpPr>
          <p:cNvPr id="7"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ja-JP" altLang="en-US" sz="2800" smtClean="0"/>
              <a:t>（　　　）と　（　　　）と　どちらの　方が　（　　　）ですか。</a:t>
            </a:r>
            <a:r>
              <a:rPr lang="en-US" altLang="ja-JP" sz="2800" dirty="0" smtClean="0"/>
              <a:t/>
            </a:r>
            <a:br>
              <a:rPr lang="en-US" altLang="ja-JP" sz="2800" dirty="0" smtClean="0"/>
            </a:br>
            <a:r>
              <a:rPr lang="en-US" altLang="ja-JP" sz="2700" dirty="0" smtClean="0"/>
              <a:t>Asking preferences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ja-JP" altLang="en-US" smtClean="0"/>
              <a:t>ロールプレイ</a:t>
            </a:r>
            <a:endParaRPr lang="en-US" dirty="0"/>
          </a:p>
        </p:txBody>
      </p:sp>
      <p:sp>
        <p:nvSpPr>
          <p:cNvPr id="3" name="Content Placeholder 2"/>
          <p:cNvSpPr>
            <a:spLocks noGrp="1"/>
          </p:cNvSpPr>
          <p:nvPr>
            <p:ph idx="1"/>
          </p:nvPr>
        </p:nvSpPr>
        <p:spPr/>
        <p:txBody>
          <a:bodyPr>
            <a:normAutofit/>
          </a:bodyPr>
          <a:lstStyle/>
          <a:p>
            <a:r>
              <a:rPr lang="en-US" sz="2000" dirty="0" smtClean="0"/>
              <a:t>You are looking for an apartment. Tell your real estate agent what kind of place you’d like. Mention your preferences for size, rooms, location, and other details that are important to you.</a:t>
            </a:r>
            <a:endParaRPr lang="en-US" sz="2000"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25561"/>
            <a:ext cx="9144000" cy="5532439"/>
          </a:xfrm>
        </p:spPr>
        <p:txBody>
          <a:bodyPr>
            <a:normAutofit fontScale="92500" lnSpcReduction="10000"/>
          </a:bodyPr>
          <a:lstStyle/>
          <a:p>
            <a:pPr>
              <a:buNone/>
            </a:pPr>
            <a:r>
              <a:rPr lang="en-US" altLang="ja-JP" sz="1600" dirty="0" smtClean="0">
                <a:latin typeface="+mj-lt"/>
                <a:ea typeface="DFPKyoKaSho-W4" pitchFamily="18" charset="-128"/>
              </a:rPr>
              <a:t>You (Smith) are talking with your classmate, Mr. Kimura, who has a part-time job. You are asking questions.</a:t>
            </a:r>
            <a:endParaRPr lang="en-US" altLang="ja-JP" sz="16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きむら：</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きむら：</a:t>
            </a:r>
            <a:r>
              <a:rPr lang="en-US" altLang="ja-JP" sz="3000" u="sng" dirty="0" smtClean="0">
                <a:latin typeface="DFPKyoKaSho-W4" pitchFamily="18" charset="-128"/>
                <a:ea typeface="DFPKyoKaSho-W4" pitchFamily="18" charset="-128"/>
              </a:rPr>
              <a:t>															</a:t>
            </a: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r>
              <a:rPr lang="en-US" altLang="ja-JP" sz="3000" dirty="0" smtClean="0">
                <a:latin typeface="DFPKyoKaSho-W4" pitchFamily="18" charset="-128"/>
                <a:ea typeface="DFPKyoKaSho-W4" pitchFamily="18" charset="-128"/>
              </a:rPr>
              <a:t>	</a:t>
            </a:r>
          </a:p>
          <a:p>
            <a:pPr>
              <a:buNone/>
            </a:pPr>
            <a:r>
              <a:rPr lang="ja-JP" altLang="en-US" sz="3000" smtClean="0">
                <a:latin typeface="DFPKyoKaSho-W4" pitchFamily="18" charset="-128"/>
                <a:ea typeface="DFPKyoKaSho-W4" pitchFamily="18" charset="-128"/>
              </a:rPr>
              <a:t>きむら：</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きむら：</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きむら：</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a:p>
            <a:pPr>
              <a:buNone/>
            </a:pPr>
            <a:r>
              <a:rPr lang="ja-JP" altLang="en-US" sz="3000" smtClean="0">
                <a:latin typeface="DFPKyoKaSho-W4" pitchFamily="18" charset="-128"/>
                <a:ea typeface="DFPKyoKaSho-W4" pitchFamily="18" charset="-128"/>
              </a:rPr>
              <a:t>スミス：</a:t>
            </a:r>
            <a:r>
              <a:rPr lang="en-US" altLang="ja-JP" sz="3000" u="sng" dirty="0" smtClean="0">
                <a:latin typeface="DFPKyoKaSho-W4" pitchFamily="18" charset="-128"/>
                <a:ea typeface="DFPKyoKaSho-W4" pitchFamily="18" charset="-128"/>
              </a:rPr>
              <a:t>															</a:t>
            </a:r>
            <a:endParaRPr lang="en-US" altLang="ja-JP" sz="3000" dirty="0" smtClean="0">
              <a:latin typeface="DFPKyoKaSho-W4" pitchFamily="18" charset="-128"/>
              <a:ea typeface="DFPKyoKaSho-W4" pitchFamily="18" charset="-128"/>
            </a:endParaRPr>
          </a:p>
        </p:txBody>
      </p:sp>
      <p:sp>
        <p:nvSpPr>
          <p:cNvPr id="4" name="Slide Number Placeholder 3"/>
          <p:cNvSpPr>
            <a:spLocks noGrp="1"/>
          </p:cNvSpPr>
          <p:nvPr>
            <p:ph type="sldNum" sz="quarter" idx="12"/>
          </p:nvPr>
        </p:nvSpPr>
        <p:spPr>
          <a:xfrm>
            <a:off x="6553200" y="6081712"/>
            <a:ext cx="2133600" cy="365125"/>
          </a:xfrm>
        </p:spPr>
        <p:txBody>
          <a:bodyPr/>
          <a:lstStyle/>
          <a:p>
            <a:fld id="{DD9E3E14-38A0-0946-BEFB-FD0F2B06ADD2}" type="slidenum">
              <a:rPr lang="en-US" smtClean="0"/>
              <a:pPr/>
              <a:t>12</a:t>
            </a:fld>
            <a:endParaRPr lang="en-US" dirty="0"/>
          </a:p>
        </p:txBody>
      </p:sp>
      <p:sp>
        <p:nvSpPr>
          <p:cNvPr id="5" name="Title 1"/>
          <p:cNvSpPr>
            <a:spLocks noGrp="1"/>
          </p:cNvSpPr>
          <p:nvPr>
            <p:ph type="title"/>
          </p:nvPr>
        </p:nvSpPr>
        <p:spPr>
          <a:xfrm>
            <a:off x="457200" y="182562"/>
            <a:ext cx="8229600" cy="926234"/>
          </a:xfrm>
          <a:solidFill>
            <a:schemeClr val="accent6">
              <a:lumMod val="60000"/>
              <a:lumOff val="40000"/>
            </a:schemeClr>
          </a:solidFill>
        </p:spPr>
        <p:txBody>
          <a:bodyPr/>
          <a:lstStyle/>
          <a:p>
            <a:r>
              <a:rPr lang="en-US" dirty="0" err="1" smtClean="0"/>
              <a:t>Dict</a:t>
            </a:r>
            <a:r>
              <a:rPr lang="en-US" dirty="0" smtClean="0"/>
              <a:t>-a-Conversation</a:t>
            </a:r>
            <a:endParaRPr lang="en-US" dirty="0"/>
          </a:p>
        </p:txBody>
      </p:sp>
      <p:sp>
        <p:nvSpPr>
          <p:cNvPr id="16" name="TextBox 15"/>
          <p:cNvSpPr txBox="1"/>
          <p:nvPr/>
        </p:nvSpPr>
        <p:spPr>
          <a:xfrm>
            <a:off x="237506" y="0"/>
            <a:ext cx="4239491" cy="369332"/>
          </a:xfrm>
          <a:prstGeom prst="rect">
            <a:avLst/>
          </a:prstGeom>
          <a:noFill/>
        </p:spPr>
        <p:txBody>
          <a:bodyPr wrap="square" rtlCol="0">
            <a:spAutoFit/>
          </a:bodyPr>
          <a:lstStyle/>
          <a:p>
            <a:endParaRPr lang="en-US" dirty="0"/>
          </a:p>
        </p:txBody>
      </p:sp>
      <p:sp>
        <p:nvSpPr>
          <p:cNvPr id="10242" name="Rectangle 2"/>
          <p:cNvSpPr>
            <a:spLocks noChangeArrowheads="1"/>
          </p:cNvSpPr>
          <p:nvPr/>
        </p:nvSpPr>
        <p:spPr bwMode="auto">
          <a:xfrm>
            <a:off x="1601188" y="2162663"/>
            <a:ext cx="683622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000000"/>
                </a:solidFill>
                <a:latin typeface="DFPKyoKaSho-W4" pitchFamily="18" charset="-128"/>
                <a:ea typeface="DFPKyoKaSho-W4" pitchFamily="18" charset="-128"/>
                <a:cs typeface="Times New Roman" pitchFamily="18" charset="0"/>
              </a:rPr>
              <a:t>テニスです。　スミスさんも　スポーツが　すきですか。　</a:t>
            </a:r>
            <a:endParaRPr kumimoji="0" lang="ja-JP" altLang="en-US" sz="2000" b="0" i="0" u="none" strike="noStrike" cap="none" normalizeH="0" baseline="0" smtClean="0">
              <a:ln>
                <a:noFill/>
              </a:ln>
              <a:solidFill>
                <a:schemeClr val="tx1"/>
              </a:solidFill>
              <a:effectLst/>
              <a:latin typeface="DFPKyoKaSho-W4" pitchFamily="18" charset="-128"/>
              <a:ea typeface="DFPKyoKaSho-W4" pitchFamily="18" charset="-128"/>
              <a:cs typeface="Arial" pitchFamily="34" charset="0"/>
            </a:endParaRPr>
          </a:p>
        </p:txBody>
      </p:sp>
      <p:sp>
        <p:nvSpPr>
          <p:cNvPr id="17" name="Rectangle 2"/>
          <p:cNvSpPr>
            <a:spLocks noChangeArrowheads="1"/>
          </p:cNvSpPr>
          <p:nvPr/>
        </p:nvSpPr>
        <p:spPr bwMode="auto">
          <a:xfrm>
            <a:off x="1601189" y="3047077"/>
            <a:ext cx="586987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smtClean="0">
                <a:ln>
                  <a:noFill/>
                </a:ln>
                <a:solidFill>
                  <a:schemeClr val="tx1"/>
                </a:solidFill>
                <a:effectLst/>
                <a:latin typeface="DFPKyoKaSho-W4" pitchFamily="18" charset="-128"/>
                <a:ea typeface="DFPKyoKaSho-W4" pitchFamily="18" charset="-128"/>
                <a:cs typeface="Arial" pitchFamily="34" charset="0"/>
              </a:rPr>
              <a:t>そうですか。どんな　スポーツが　すきですか。</a:t>
            </a:r>
          </a:p>
        </p:txBody>
      </p:sp>
      <p:sp>
        <p:nvSpPr>
          <p:cNvPr id="18" name="Rectangle 2"/>
          <p:cNvSpPr>
            <a:spLocks noChangeArrowheads="1"/>
          </p:cNvSpPr>
          <p:nvPr/>
        </p:nvSpPr>
        <p:spPr bwMode="auto">
          <a:xfrm>
            <a:off x="1601189" y="3949601"/>
            <a:ext cx="737556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smtClean="0">
                <a:ln>
                  <a:noFill/>
                </a:ln>
                <a:solidFill>
                  <a:schemeClr val="tx1"/>
                </a:solidFill>
                <a:effectLst/>
                <a:latin typeface="DFPKyoKaSho-W4" pitchFamily="18" charset="-128"/>
                <a:ea typeface="DFPKyoKaSho-W4" pitchFamily="18" charset="-128"/>
                <a:cs typeface="Arial" pitchFamily="34" charset="0"/>
              </a:rPr>
              <a:t>みるのが　すきですか。するのが　すきですか。</a:t>
            </a:r>
          </a:p>
        </p:txBody>
      </p:sp>
      <p:sp>
        <p:nvSpPr>
          <p:cNvPr id="19" name="Rectangle 2"/>
          <p:cNvSpPr>
            <a:spLocks noChangeArrowheads="1"/>
          </p:cNvSpPr>
          <p:nvPr/>
        </p:nvSpPr>
        <p:spPr bwMode="auto">
          <a:xfrm>
            <a:off x="1601189" y="4894779"/>
            <a:ext cx="78337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000000"/>
                </a:solidFill>
                <a:latin typeface="DFPKyoKaSho-W4" pitchFamily="18" charset="-128"/>
                <a:ea typeface="DFPKyoKaSho-W4" pitchFamily="18" charset="-128"/>
                <a:cs typeface="Times New Roman" pitchFamily="18" charset="0"/>
              </a:rPr>
              <a:t>わたしは　みるより　する方が　すきです。きょうも　しますよ。</a:t>
            </a:r>
            <a:endParaRPr lang="en-US" altLang="ja-JP" sz="2000" dirty="0" smtClean="0">
              <a:solidFill>
                <a:srgbClr val="000000"/>
              </a:solidFill>
              <a:latin typeface="DFPKyoKaSho-W4" pitchFamily="18" charset="-128"/>
              <a:ea typeface="DFPKyoKaSho-W4" pitchFamily="18" charset="-128"/>
              <a:cs typeface="Times New Roman" pitchFamily="18" charset="0"/>
            </a:endParaRPr>
          </a:p>
        </p:txBody>
      </p:sp>
      <p:sp>
        <p:nvSpPr>
          <p:cNvPr id="20" name="Rectangle 2"/>
          <p:cNvSpPr>
            <a:spLocks noChangeArrowheads="1"/>
          </p:cNvSpPr>
          <p:nvPr/>
        </p:nvSpPr>
        <p:spPr bwMode="auto">
          <a:xfrm>
            <a:off x="1601189" y="5881657"/>
            <a:ext cx="737556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smtClean="0">
              <a:ln>
                <a:noFill/>
              </a:ln>
              <a:solidFill>
                <a:schemeClr val="tx1"/>
              </a:solidFill>
              <a:effectLst/>
              <a:latin typeface="DFPKyoKaSho-W4" pitchFamily="18" charset="-128"/>
              <a:ea typeface="DFPKyoKaSho-W4" pitchFamily="18" charset="-128"/>
              <a:cs typeface="Arial" pitchFamily="34" charset="0"/>
            </a:endParaRPr>
          </a:p>
        </p:txBody>
      </p:sp>
      <p:sp>
        <p:nvSpPr>
          <p:cNvPr id="21" name="Rectangle 2"/>
          <p:cNvSpPr>
            <a:spLocks noChangeArrowheads="1"/>
          </p:cNvSpPr>
          <p:nvPr/>
        </p:nvSpPr>
        <p:spPr bwMode="auto">
          <a:xfrm>
            <a:off x="1601189" y="1601663"/>
            <a:ext cx="54171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rPr>
              <a:t>き</a:t>
            </a:r>
            <a:r>
              <a:rPr lang="ja-JP" altLang="en-US" sz="2000" smtClean="0">
                <a:solidFill>
                  <a:srgbClr val="FF0000"/>
                </a:solidFill>
                <a:latin typeface="DFPKyoKaSho-W4" pitchFamily="18" charset="-128"/>
                <a:ea typeface="DFPKyoKaSho-W4" pitchFamily="18" charset="-128"/>
                <a:cs typeface="Arial" pitchFamily="34" charset="0"/>
              </a:rPr>
              <a:t>むらさんの　しゅみは　なんですか。</a:t>
            </a: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
        <p:nvSpPr>
          <p:cNvPr id="22" name="Rectangle 2"/>
          <p:cNvSpPr>
            <a:spLocks noChangeArrowheads="1"/>
          </p:cNvSpPr>
          <p:nvPr/>
        </p:nvSpPr>
        <p:spPr bwMode="auto">
          <a:xfrm>
            <a:off x="1601189" y="2562773"/>
            <a:ext cx="54171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FF0000"/>
                </a:solidFill>
                <a:latin typeface="DFPKyoKaSho-W4" pitchFamily="18" charset="-128"/>
                <a:ea typeface="DFPKyoKaSho-W4" pitchFamily="18" charset="-128"/>
                <a:cs typeface="Arial" pitchFamily="34" charset="0"/>
              </a:rPr>
              <a:t>ええ、好きです。</a:t>
            </a: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
        <p:nvSpPr>
          <p:cNvPr id="23" name="Rectangle 2"/>
          <p:cNvSpPr>
            <a:spLocks noChangeArrowheads="1"/>
          </p:cNvSpPr>
          <p:nvPr/>
        </p:nvSpPr>
        <p:spPr bwMode="auto">
          <a:xfrm>
            <a:off x="1601188" y="3549491"/>
            <a:ext cx="586987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FF0000"/>
                </a:solidFill>
                <a:latin typeface="DFPKyoKaSho-W4" pitchFamily="18" charset="-128"/>
                <a:ea typeface="DFPKyoKaSho-W4" pitchFamily="18" charset="-128"/>
                <a:cs typeface="Arial" pitchFamily="34" charset="0"/>
              </a:rPr>
              <a:t>フットボールが　すきです。</a:t>
            </a: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
        <p:nvSpPr>
          <p:cNvPr id="24" name="Rectangle 2"/>
          <p:cNvSpPr>
            <a:spLocks noChangeArrowheads="1"/>
          </p:cNvSpPr>
          <p:nvPr/>
        </p:nvSpPr>
        <p:spPr bwMode="auto">
          <a:xfrm>
            <a:off x="1601189" y="4494669"/>
            <a:ext cx="54171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
        <p:nvSpPr>
          <p:cNvPr id="25" name="Rectangle 2"/>
          <p:cNvSpPr>
            <a:spLocks noChangeArrowheads="1"/>
          </p:cNvSpPr>
          <p:nvPr/>
        </p:nvSpPr>
        <p:spPr bwMode="auto">
          <a:xfrm>
            <a:off x="1601188" y="5481547"/>
            <a:ext cx="75428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rPr>
              <a:t>そうですか。なんじから　しますか。</a:t>
            </a:r>
          </a:p>
        </p:txBody>
      </p:sp>
      <p:sp>
        <p:nvSpPr>
          <p:cNvPr id="26" name="Rectangle 2"/>
          <p:cNvSpPr>
            <a:spLocks noChangeArrowheads="1"/>
          </p:cNvSpPr>
          <p:nvPr/>
        </p:nvSpPr>
        <p:spPr bwMode="auto">
          <a:xfrm>
            <a:off x="1601188" y="4349711"/>
            <a:ext cx="611925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FF0000"/>
                </a:solidFill>
                <a:latin typeface="DFPKyoKaSho-W4" pitchFamily="18" charset="-128"/>
                <a:ea typeface="DFPKyoKaSho-W4" pitchFamily="18" charset="-128"/>
                <a:cs typeface="Arial" pitchFamily="34" charset="0"/>
              </a:rPr>
              <a:t>みるほうが　するより　すきです。きむらさんは。</a:t>
            </a: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
        <p:nvSpPr>
          <p:cNvPr id="27" name="Rectangle 2"/>
          <p:cNvSpPr>
            <a:spLocks noChangeArrowheads="1"/>
          </p:cNvSpPr>
          <p:nvPr/>
        </p:nvSpPr>
        <p:spPr bwMode="auto">
          <a:xfrm>
            <a:off x="1601189" y="5881657"/>
            <a:ext cx="78337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000000"/>
                </a:solidFill>
                <a:latin typeface="DFPKyoKaSho-W4" pitchFamily="18" charset="-128"/>
                <a:ea typeface="DFPKyoKaSho-W4" pitchFamily="18" charset="-128"/>
                <a:cs typeface="Times New Roman" pitchFamily="18" charset="0"/>
              </a:rPr>
              <a:t>ごじはんからです。スミスさんも　いっしょに　しませんか。</a:t>
            </a:r>
            <a:endParaRPr lang="en-US" altLang="ja-JP" sz="2000" dirty="0" smtClean="0">
              <a:solidFill>
                <a:srgbClr val="000000"/>
              </a:solidFill>
              <a:latin typeface="DFPKyoKaSho-W4" pitchFamily="18" charset="-128"/>
              <a:ea typeface="DFPKyoKaSho-W4" pitchFamily="18" charset="-128"/>
              <a:cs typeface="Times New Roman" pitchFamily="18" charset="0"/>
            </a:endParaRPr>
          </a:p>
        </p:txBody>
      </p:sp>
      <p:sp>
        <p:nvSpPr>
          <p:cNvPr id="28" name="Rectangle 2"/>
          <p:cNvSpPr>
            <a:spLocks noChangeArrowheads="1"/>
          </p:cNvSpPr>
          <p:nvPr/>
        </p:nvSpPr>
        <p:spPr bwMode="auto">
          <a:xfrm>
            <a:off x="1601189" y="6246782"/>
            <a:ext cx="54171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2000" smtClean="0">
                <a:solidFill>
                  <a:srgbClr val="FF0000"/>
                </a:solidFill>
                <a:latin typeface="DFPKyoKaSho-W4" pitchFamily="18" charset="-128"/>
                <a:ea typeface="DFPKyoKaSho-W4" pitchFamily="18" charset="-128"/>
                <a:cs typeface="Arial" pitchFamily="34" charset="0"/>
              </a:rPr>
              <a:t>すみません、ちょっと。</a:t>
            </a:r>
            <a:endParaRPr kumimoji="0" lang="ja-JP" altLang="en-US" sz="2000" b="0" i="0" u="none" strike="noStrike" cap="none" normalizeH="0" baseline="0" smtClean="0">
              <a:ln>
                <a:noFill/>
              </a:ln>
              <a:solidFill>
                <a:srgbClr val="FF0000"/>
              </a:solidFill>
              <a:effectLst/>
              <a:latin typeface="DFPKyoKaSho-W4" pitchFamily="18" charset="-128"/>
              <a:ea typeface="DFPKyoKaSho-W4" pitchFamily="18" charset="-128"/>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7" grpId="0"/>
      <p:bldP spid="18" grpId="0"/>
      <p:bldP spid="19" grpId="0"/>
      <p:bldP spid="21" grpId="0"/>
      <p:bldP spid="22" grpId="0"/>
      <p:bldP spid="23" grpId="0"/>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EEEC4B12-2141-8F47-91A5-E669AD86C52B}" type="slidenum">
              <a:rPr lang="en-US" altLang="ja-JP"/>
              <a:pPr/>
              <a:t>13</a:t>
            </a:fld>
            <a:endParaRPr lang="en-US" altLang="ja-JP"/>
          </a:p>
        </p:txBody>
      </p:sp>
      <p:sp>
        <p:nvSpPr>
          <p:cNvPr id="57347" name="Rectangle 3"/>
          <p:cNvSpPr>
            <a:spLocks noGrp="1" noChangeArrowheads="1"/>
          </p:cNvSpPr>
          <p:nvPr>
            <p:ph type="body" idx="1"/>
          </p:nvPr>
        </p:nvSpPr>
        <p:spPr>
          <a:xfrm>
            <a:off x="451945" y="1040305"/>
            <a:ext cx="8077200" cy="5817695"/>
          </a:xfrm>
        </p:spPr>
        <p:txBody>
          <a:bodyPr>
            <a:noAutofit/>
          </a:bodyPr>
          <a:lstStyle/>
          <a:p>
            <a:pPr>
              <a:lnSpc>
                <a:spcPct val="120000"/>
              </a:lnSpc>
              <a:buFontTx/>
              <a:buNone/>
            </a:pPr>
            <a:r>
              <a:rPr lang="ja-JP" altLang="en-US" sz="1800">
                <a:latin typeface="DFPKyoKaSho-W4" pitchFamily="18" charset="-128"/>
                <a:ea typeface="DFPKyoKaSho-W4" pitchFamily="18" charset="-128"/>
              </a:rPr>
              <a:t>私</a:t>
            </a:r>
            <a:r>
              <a:rPr lang="ja-JP" altLang="en-US" sz="1800" smtClean="0">
                <a:latin typeface="DFPKyoKaSho-W4" pitchFamily="18" charset="-128"/>
                <a:ea typeface="DFPKyoKaSho-W4" pitchFamily="18" charset="-128"/>
              </a:rPr>
              <a:t>は 日</a:t>
            </a:r>
            <a:r>
              <a:rPr lang="ja-JP" altLang="en-US" sz="1800">
                <a:latin typeface="DFPKyoKaSho-W4" pitchFamily="18" charset="-128"/>
                <a:ea typeface="DFPKyoKaSho-W4" pitchFamily="18" charset="-128"/>
              </a:rPr>
              <a:t>本</a:t>
            </a:r>
            <a:r>
              <a:rPr lang="ja-JP" altLang="en-US" sz="1800" smtClean="0">
                <a:latin typeface="DFPKyoKaSho-W4" pitchFamily="18" charset="-128"/>
                <a:ea typeface="DFPKyoKaSho-W4" pitchFamily="18" charset="-128"/>
              </a:rPr>
              <a:t>の こ</a:t>
            </a:r>
            <a:r>
              <a:rPr lang="ja-JP" altLang="en-US" sz="1800">
                <a:latin typeface="DFPKyoKaSho-W4" pitchFamily="18" charset="-128"/>
                <a:ea typeface="DFPKyoKaSho-W4" pitchFamily="18" charset="-128"/>
              </a:rPr>
              <a:t>うべか</a:t>
            </a:r>
            <a:r>
              <a:rPr lang="ja-JP" altLang="en-US" sz="1800" smtClean="0">
                <a:latin typeface="DFPKyoKaSho-W4" pitchFamily="18" charset="-128"/>
                <a:ea typeface="DFPKyoKaSho-W4" pitchFamily="18" charset="-128"/>
              </a:rPr>
              <a:t>ら きま</a:t>
            </a:r>
            <a:r>
              <a:rPr lang="ja-JP" altLang="en-US" sz="1800">
                <a:latin typeface="DFPKyoKaSho-W4" pitchFamily="18" charset="-128"/>
                <a:ea typeface="DFPKyoKaSho-W4" pitchFamily="18" charset="-128"/>
              </a:rPr>
              <a:t>した。こう</a:t>
            </a:r>
            <a:r>
              <a:rPr lang="ja-JP" altLang="en-US" sz="1800" smtClean="0">
                <a:latin typeface="DFPKyoKaSho-W4" pitchFamily="18" charset="-128"/>
                <a:ea typeface="DFPKyoKaSho-W4" pitchFamily="18" charset="-128"/>
              </a:rPr>
              <a:t>べは 大きい まち ですが、 山と </a:t>
            </a:r>
            <a:r>
              <a:rPr lang="ja-JP" altLang="en-US" sz="1800" u="sng" smtClean="0">
                <a:latin typeface="DFPKyoKaSho-W4" pitchFamily="18" charset="-128"/>
                <a:ea typeface="DFPKyoKaSho-W4" pitchFamily="18" charset="-128"/>
              </a:rPr>
              <a:t>う</a:t>
            </a:r>
            <a:endParaRPr lang="en-US" altLang="ja-JP" sz="1800" u="sng" dirty="0" smtClean="0">
              <a:latin typeface="DFPKyoKaSho-W4" pitchFamily="18" charset="-128"/>
              <a:ea typeface="DFPKyoKaSho-W4" pitchFamily="18" charset="-128"/>
            </a:endParaRPr>
          </a:p>
          <a:p>
            <a:pPr>
              <a:lnSpc>
                <a:spcPct val="120000"/>
              </a:lnSpc>
              <a:buFontTx/>
              <a:buNone/>
            </a:pPr>
            <a:r>
              <a:rPr lang="ja-JP" altLang="en-US" sz="1800" u="sng" smtClean="0">
                <a:latin typeface="DFPKyoKaSho-W4" pitchFamily="18" charset="-128"/>
                <a:ea typeface="DFPKyoKaSho-W4" pitchFamily="18" charset="-128"/>
              </a:rPr>
              <a:t>み</a:t>
            </a:r>
            <a:r>
              <a:rPr lang="ja-JP" altLang="en-US" sz="1800" smtClean="0">
                <a:latin typeface="DFPKyoKaSho-W4" pitchFamily="18" charset="-128"/>
                <a:ea typeface="DFPKyoKaSho-W4" pitchFamily="18" charset="-128"/>
              </a:rPr>
              <a:t>も あって、すてきな まちです。大学いん生の 時は、インディアナに すん</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でいました。インディアには 山も うみも なかったので、インディアナより</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こうべの 方が 好きでした。今は、プリンストン大学の 日本語の</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先生です。</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月曜日から金曜日まで 日本語の じゅぎょうが あります。でも</a:t>
            </a:r>
            <a:r>
              <a:rPr lang="ja-JP" altLang="en-US" sz="1800" dirty="0" smtClean="0">
                <a:latin typeface="DFPKyoKaSho-W4" pitchFamily="18" charset="-128"/>
                <a:ea typeface="DFPKyoKaSho-W4" pitchFamily="18" charset="-128"/>
              </a:rPr>
              <a:t>、</a:t>
            </a:r>
            <a:r>
              <a:rPr lang="ja-JP" altLang="en-US" sz="1800" smtClean="0">
                <a:latin typeface="DFPKyoKaSho-W4" pitchFamily="18" charset="-128"/>
                <a:ea typeface="DFPKyoKaSho-W4" pitchFamily="18" charset="-128"/>
              </a:rPr>
              <a:t>週末は</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じゅぎょうが</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ないので、毎週</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土曜日に ニューヨークに いきます。ニ</a:t>
            </a:r>
            <a:r>
              <a:rPr lang="ja-JP" altLang="en-US" sz="1800">
                <a:latin typeface="DFPKyoKaSho-W4" pitchFamily="18" charset="-128"/>
                <a:ea typeface="DFPKyoKaSho-W4" pitchFamily="18" charset="-128"/>
              </a:rPr>
              <a:t>ュ</a:t>
            </a:r>
            <a:r>
              <a:rPr lang="ja-JP" altLang="en-US" sz="1800" smtClean="0">
                <a:latin typeface="DFPKyoKaSho-W4" pitchFamily="18" charset="-128"/>
                <a:ea typeface="DFPKyoKaSho-W4" pitchFamily="18" charset="-128"/>
              </a:rPr>
              <a:t>ー</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ヨ</a:t>
            </a:r>
            <a:r>
              <a:rPr lang="ja-JP" altLang="en-US" sz="1800">
                <a:latin typeface="DFPKyoKaSho-W4" pitchFamily="18" charset="-128"/>
                <a:ea typeface="DFPKyoKaSho-W4" pitchFamily="18" charset="-128"/>
              </a:rPr>
              <a:t>ーク</a:t>
            </a:r>
            <a:r>
              <a:rPr lang="ja-JP" altLang="en-US" sz="1800" smtClean="0">
                <a:latin typeface="DFPKyoKaSho-W4" pitchFamily="18" charset="-128"/>
                <a:ea typeface="DFPKyoKaSho-W4" pitchFamily="18" charset="-128"/>
              </a:rPr>
              <a:t>で </a:t>
            </a:r>
            <a:r>
              <a:rPr lang="ja-JP" altLang="en-US" sz="1800" u="sng" smtClean="0">
                <a:latin typeface="DFPKyoKaSho-W4" pitchFamily="18" charset="-128"/>
                <a:ea typeface="DFPKyoKaSho-W4" pitchFamily="18" charset="-128"/>
              </a:rPr>
              <a:t>さ</a:t>
            </a:r>
            <a:r>
              <a:rPr lang="ja-JP" altLang="en-US" sz="1800" u="sng">
                <a:latin typeface="DFPKyoKaSho-W4" pitchFamily="18" charset="-128"/>
                <a:ea typeface="DFPKyoKaSho-W4" pitchFamily="18" charset="-128"/>
              </a:rPr>
              <a:t>どう</a:t>
            </a:r>
            <a:r>
              <a:rPr lang="ja-JP" altLang="en-US" sz="1800" smtClean="0">
                <a:latin typeface="DFPKyoKaSho-W4" pitchFamily="18" charset="-128"/>
                <a:ea typeface="DFPKyoKaSho-W4" pitchFamily="18" charset="-128"/>
              </a:rPr>
              <a:t>の </a:t>
            </a:r>
            <a:r>
              <a:rPr lang="ja-JP" altLang="en-US" sz="1800" u="sng" smtClean="0">
                <a:latin typeface="DFPKyoKaSho-W4" pitchFamily="18" charset="-128"/>
                <a:ea typeface="DFPKyoKaSho-W4" pitchFamily="18" charset="-128"/>
              </a:rPr>
              <a:t>れ</a:t>
            </a:r>
            <a:r>
              <a:rPr lang="ja-JP" altLang="en-US" sz="1800" u="sng">
                <a:latin typeface="DFPKyoKaSho-W4" pitchFamily="18" charset="-128"/>
                <a:ea typeface="DFPKyoKaSho-W4" pitchFamily="18" charset="-128"/>
              </a:rPr>
              <a:t>んしゅう</a:t>
            </a:r>
            <a:r>
              <a:rPr lang="ja-JP" altLang="en-US" sz="1800" smtClean="0">
                <a:latin typeface="DFPKyoKaSho-W4" pitchFamily="18" charset="-128"/>
                <a:ea typeface="DFPKyoKaSho-W4" pitchFamily="18" charset="-128"/>
              </a:rPr>
              <a:t>を し</a:t>
            </a:r>
            <a:r>
              <a:rPr lang="ja-JP" altLang="en-US" sz="1800">
                <a:latin typeface="DFPKyoKaSho-W4" pitchFamily="18" charset="-128"/>
                <a:ea typeface="DFPKyoKaSho-W4" pitchFamily="18" charset="-128"/>
              </a:rPr>
              <a:t>ます。ニューヨーク</a:t>
            </a:r>
            <a:r>
              <a:rPr lang="ja-JP" altLang="en-US" sz="1800" smtClean="0">
                <a:latin typeface="DFPKyoKaSho-W4" pitchFamily="18" charset="-128"/>
                <a:ea typeface="DFPKyoKaSho-W4" pitchFamily="18" charset="-128"/>
              </a:rPr>
              <a:t>は と</a:t>
            </a:r>
            <a:r>
              <a:rPr lang="ja-JP" altLang="en-US" sz="1800">
                <a:latin typeface="DFPKyoKaSho-W4" pitchFamily="18" charset="-128"/>
                <a:ea typeface="DFPKyoKaSho-W4" pitchFamily="18" charset="-128"/>
              </a:rPr>
              <a:t>て</a:t>
            </a:r>
            <a:r>
              <a:rPr lang="ja-JP" altLang="en-US" sz="1800" smtClean="0">
                <a:latin typeface="DFPKyoKaSho-W4" pitchFamily="18" charset="-128"/>
                <a:ea typeface="DFPKyoKaSho-W4" pitchFamily="18" charset="-128"/>
              </a:rPr>
              <a:t>も 大きくて</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にぎやかな まちなので、おもしろい </a:t>
            </a:r>
            <a:r>
              <a:rPr lang="ja-JP" altLang="en-US" sz="1800" u="sng" smtClean="0">
                <a:latin typeface="DFPKyoKaSho-W4" pitchFamily="18" charset="-128"/>
                <a:ea typeface="DFPKyoKaSho-W4" pitchFamily="18" charset="-128"/>
              </a:rPr>
              <a:t>ところ</a:t>
            </a:r>
            <a:r>
              <a:rPr lang="ja-JP" altLang="en-US" sz="1800" smtClean="0">
                <a:latin typeface="DFPKyoKaSho-W4" pitchFamily="18" charset="-128"/>
                <a:ea typeface="DFPKyoKaSho-W4" pitchFamily="18" charset="-128"/>
              </a:rPr>
              <a:t>が たくさん</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あります。たとえば、</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ブロードウェイや チャイナタウンです。私は 小</a:t>
            </a:r>
            <a:r>
              <a:rPr lang="ja-JP" altLang="en-US" sz="1800">
                <a:latin typeface="DFPKyoKaSho-W4" pitchFamily="18" charset="-128"/>
                <a:ea typeface="DFPKyoKaSho-W4" pitchFamily="18" charset="-128"/>
              </a:rPr>
              <a:t>さ</a:t>
            </a:r>
            <a:r>
              <a:rPr lang="ja-JP" altLang="en-US" sz="1800" smtClean="0">
                <a:latin typeface="DFPKyoKaSho-W4" pitchFamily="18" charset="-128"/>
                <a:ea typeface="DFPKyoKaSho-W4" pitchFamily="18" charset="-128"/>
              </a:rPr>
              <a:t>い くるまが あ</a:t>
            </a:r>
            <a:r>
              <a:rPr lang="ja-JP" altLang="en-US" sz="1800">
                <a:latin typeface="DFPKyoKaSho-W4" pitchFamily="18" charset="-128"/>
                <a:ea typeface="DFPKyoKaSho-W4" pitchFamily="18" charset="-128"/>
              </a:rPr>
              <a:t>りますが</a:t>
            </a:r>
            <a:r>
              <a:rPr lang="ja-JP" altLang="en-US" sz="1800" smtClean="0">
                <a:latin typeface="DFPKyoKaSho-W4" pitchFamily="18" charset="-128"/>
                <a:ea typeface="DFPKyoKaSho-W4" pitchFamily="18" charset="-128"/>
              </a:rPr>
              <a:t>、</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ド</a:t>
            </a:r>
            <a:r>
              <a:rPr lang="ja-JP" altLang="en-US" sz="1800">
                <a:latin typeface="DFPKyoKaSho-W4" pitchFamily="18" charset="-128"/>
                <a:ea typeface="DFPKyoKaSho-W4" pitchFamily="18" charset="-128"/>
              </a:rPr>
              <a:t>ライブ</a:t>
            </a:r>
            <a:r>
              <a:rPr lang="ja-JP" altLang="en-US" sz="1800" smtClean="0">
                <a:latin typeface="DFPKyoKaSho-W4" pitchFamily="18" charset="-128"/>
                <a:ea typeface="DFPKyoKaSho-W4" pitchFamily="18" charset="-128"/>
              </a:rPr>
              <a:t>を す</a:t>
            </a:r>
            <a:r>
              <a:rPr lang="ja-JP" altLang="en-US" sz="1800">
                <a:latin typeface="DFPKyoKaSho-W4" pitchFamily="18" charset="-128"/>
                <a:ea typeface="DFPKyoKaSho-W4" pitchFamily="18" charset="-128"/>
              </a:rPr>
              <a:t>るの</a:t>
            </a:r>
            <a:r>
              <a:rPr lang="ja-JP" altLang="en-US" sz="1800" smtClean="0">
                <a:latin typeface="DFPKyoKaSho-W4" pitchFamily="18" charset="-128"/>
                <a:ea typeface="DFPKyoKaSho-W4" pitchFamily="18" charset="-128"/>
              </a:rPr>
              <a:t>が 好</a:t>
            </a:r>
            <a:r>
              <a:rPr lang="ja-JP" altLang="en-US" sz="1800">
                <a:latin typeface="DFPKyoKaSho-W4" pitchFamily="18" charset="-128"/>
                <a:ea typeface="DFPKyoKaSho-W4" pitchFamily="18" charset="-128"/>
              </a:rPr>
              <a:t>きじ</a:t>
            </a:r>
            <a:r>
              <a:rPr lang="ja-JP" altLang="en-US" sz="1800" smtClean="0">
                <a:latin typeface="DFPKyoKaSho-W4" pitchFamily="18" charset="-128"/>
                <a:ea typeface="DFPKyoKaSho-W4" pitchFamily="18" charset="-128"/>
              </a:rPr>
              <a:t>ゃないので、</a:t>
            </a:r>
            <a:r>
              <a:rPr lang="ja-JP" altLang="en-US" sz="1800">
                <a:latin typeface="DFPKyoKaSho-W4" pitchFamily="18" charset="-128"/>
                <a:ea typeface="DFPKyoKaSho-W4" pitchFamily="18" charset="-128"/>
              </a:rPr>
              <a:t>でんしゃ</a:t>
            </a:r>
            <a:r>
              <a:rPr lang="ja-JP" altLang="en-US" sz="1800" smtClean="0">
                <a:latin typeface="DFPKyoKaSho-W4" pitchFamily="18" charset="-128"/>
                <a:ea typeface="DFPKyoKaSho-W4" pitchFamily="18" charset="-128"/>
              </a:rPr>
              <a:t>で ニ</a:t>
            </a:r>
            <a:r>
              <a:rPr lang="ja-JP" altLang="en-US" sz="1800">
                <a:latin typeface="DFPKyoKaSho-W4" pitchFamily="18" charset="-128"/>
                <a:ea typeface="DFPKyoKaSho-W4" pitchFamily="18" charset="-128"/>
              </a:rPr>
              <a:t>ュ</a:t>
            </a:r>
            <a:r>
              <a:rPr lang="ja-JP" altLang="en-US" sz="1800" smtClean="0">
                <a:latin typeface="DFPKyoKaSho-W4" pitchFamily="18" charset="-128"/>
                <a:ea typeface="DFPKyoKaSho-W4" pitchFamily="18" charset="-128"/>
              </a:rPr>
              <a:t>ーヨ</a:t>
            </a:r>
            <a:r>
              <a:rPr lang="ja-JP" altLang="en-US" sz="1800">
                <a:latin typeface="DFPKyoKaSho-W4" pitchFamily="18" charset="-128"/>
                <a:ea typeface="DFPKyoKaSho-W4" pitchFamily="18" charset="-128"/>
              </a:rPr>
              <a:t>ーク</a:t>
            </a:r>
            <a:r>
              <a:rPr lang="ja-JP" altLang="en-US" sz="1800" smtClean="0">
                <a:latin typeface="DFPKyoKaSho-W4" pitchFamily="18" charset="-128"/>
                <a:ea typeface="DFPKyoKaSho-W4" pitchFamily="18" charset="-128"/>
              </a:rPr>
              <a:t>に いきま</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す。プリストンから ニューヨークまで でんしゃで １時間半ぐらいです。今</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週の 土曜日も ニューヨークに いって、さどうの れんしゅうを します。そ</a:t>
            </a:r>
            <a:endParaRPr lang="en-US" altLang="ja-JP" sz="1800" dirty="0" smtClean="0">
              <a:latin typeface="DFPKyoKaSho-W4" pitchFamily="18" charset="-128"/>
              <a:ea typeface="DFPKyoKaSho-W4" pitchFamily="18" charset="-128"/>
            </a:endParaRPr>
          </a:p>
          <a:p>
            <a:pPr>
              <a:lnSpc>
                <a:spcPct val="120000"/>
              </a:lnSpc>
              <a:buFontTx/>
              <a:buNone/>
            </a:pPr>
            <a:r>
              <a:rPr lang="ja-JP" altLang="en-US" sz="1800" smtClean="0">
                <a:latin typeface="DFPKyoKaSho-W4" pitchFamily="18" charset="-128"/>
                <a:ea typeface="DFPKyoKaSho-W4" pitchFamily="18" charset="-128"/>
              </a:rPr>
              <a:t>れから、友だちと</a:t>
            </a:r>
            <a:r>
              <a:rPr lang="en-US" altLang="ja-JP" sz="1800" dirty="0" smtClean="0">
                <a:latin typeface="DFPKyoKaSho-W4" pitchFamily="18" charset="-128"/>
                <a:ea typeface="DFPKyoKaSho-W4" pitchFamily="18" charset="-128"/>
              </a:rPr>
              <a:t> </a:t>
            </a:r>
            <a:r>
              <a:rPr lang="ja-JP" altLang="en-US" sz="1800" smtClean="0">
                <a:latin typeface="DFPKyoKaSho-W4" pitchFamily="18" charset="-128"/>
                <a:ea typeface="DFPKyoKaSho-W4" pitchFamily="18" charset="-128"/>
              </a:rPr>
              <a:t>チャイナタウンに ばんごはんを たべに いきます。</a:t>
            </a:r>
            <a:endParaRPr lang="en-US" altLang="ja-JP" sz="1800" dirty="0" smtClean="0">
              <a:latin typeface="DFPKyoKaSho-W4" pitchFamily="18" charset="-128"/>
              <a:ea typeface="DFPKyoKaSho-W4" pitchFamily="18" charset="-128"/>
            </a:endParaRPr>
          </a:p>
          <a:p>
            <a:pPr>
              <a:lnSpc>
                <a:spcPct val="120000"/>
              </a:lnSpc>
              <a:buFontTx/>
              <a:buNone/>
            </a:pPr>
            <a:endParaRPr lang="en-US" altLang="ja-JP" sz="1800" dirty="0">
              <a:latin typeface="DFPKyoKaSho-W4" pitchFamily="18" charset="-128"/>
              <a:ea typeface="DFPKyoKaSho-W4" pitchFamily="18" charset="-128"/>
            </a:endParaRPr>
          </a:p>
          <a:p>
            <a:pPr>
              <a:lnSpc>
                <a:spcPct val="120000"/>
              </a:lnSpc>
              <a:buFontTx/>
              <a:buNone/>
            </a:pPr>
            <a:r>
              <a:rPr lang="en-US" altLang="ja-JP" sz="800" dirty="0" smtClean="0">
                <a:latin typeface="DFPKyoKaSho-W4" pitchFamily="18" charset="-128"/>
                <a:ea typeface="DFPKyoKaSho-W4" pitchFamily="18" charset="-128"/>
              </a:rPr>
              <a:t>  </a:t>
            </a:r>
          </a:p>
          <a:p>
            <a:pPr>
              <a:lnSpc>
                <a:spcPct val="120000"/>
              </a:lnSpc>
              <a:buFontTx/>
              <a:buNone/>
            </a:pPr>
            <a:r>
              <a:rPr lang="ja-JP" altLang="en-US" sz="1400" smtClean="0">
                <a:latin typeface="DFPKyoKaSho-W4" pitchFamily="18" charset="-128"/>
                <a:ea typeface="DFPKyoKaSho-W4" pitchFamily="18" charset="-128"/>
              </a:rPr>
              <a:t>うみ（</a:t>
            </a:r>
            <a:r>
              <a:rPr lang="en-US" altLang="ja-JP" sz="1400" dirty="0" smtClean="0">
                <a:latin typeface="DFPKyoKaSho-W4" pitchFamily="18" charset="-128"/>
                <a:ea typeface="DFPKyoKaSho-W4" pitchFamily="18" charset="-128"/>
              </a:rPr>
              <a:t>sea</a:t>
            </a:r>
            <a:r>
              <a:rPr lang="ja-JP" altLang="en-US" sz="1400" smtClean="0">
                <a:latin typeface="DFPKyoKaSho-W4" pitchFamily="18" charset="-128"/>
                <a:ea typeface="DFPKyoKaSho-W4" pitchFamily="18" charset="-128"/>
              </a:rPr>
              <a:t>）さ</a:t>
            </a:r>
            <a:r>
              <a:rPr lang="ja-JP" altLang="en-US" sz="1400">
                <a:latin typeface="DFPKyoKaSho-W4" pitchFamily="18" charset="-128"/>
                <a:ea typeface="DFPKyoKaSho-W4" pitchFamily="18" charset="-128"/>
              </a:rPr>
              <a:t>どう</a:t>
            </a:r>
            <a:r>
              <a:rPr lang="en-US" altLang="ja-JP" sz="1400" dirty="0">
                <a:latin typeface="DFPKyoKaSho-W4" pitchFamily="18" charset="-128"/>
                <a:ea typeface="DFPKyoKaSho-W4" pitchFamily="18" charset="-128"/>
              </a:rPr>
              <a:t>(tea ceremony)</a:t>
            </a:r>
            <a:r>
              <a:rPr lang="ja-JP" altLang="en-US" sz="1400">
                <a:latin typeface="DFPKyoKaSho-W4" pitchFamily="18" charset="-128"/>
                <a:ea typeface="DFPKyoKaSho-W4" pitchFamily="18" charset="-128"/>
              </a:rPr>
              <a:t>　れんしゅ</a:t>
            </a:r>
            <a:r>
              <a:rPr lang="ja-JP" altLang="en-US" sz="1400" smtClean="0">
                <a:latin typeface="DFPKyoKaSho-W4" pitchFamily="18" charset="-128"/>
                <a:ea typeface="DFPKyoKaSho-W4" pitchFamily="18" charset="-128"/>
              </a:rPr>
              <a:t>うをす</a:t>
            </a:r>
            <a:r>
              <a:rPr lang="ja-JP" altLang="en-US" sz="1400">
                <a:latin typeface="DFPKyoKaSho-W4" pitchFamily="18" charset="-128"/>
                <a:ea typeface="DFPKyoKaSho-W4" pitchFamily="18" charset="-128"/>
              </a:rPr>
              <a:t>る</a:t>
            </a:r>
            <a:r>
              <a:rPr lang="en-US" altLang="ja-JP" sz="1400" dirty="0">
                <a:latin typeface="DFPKyoKaSho-W4" pitchFamily="18" charset="-128"/>
                <a:ea typeface="DFPKyoKaSho-W4" pitchFamily="18" charset="-128"/>
              </a:rPr>
              <a:t>(to practice</a:t>
            </a:r>
            <a:r>
              <a:rPr lang="en-US" altLang="ja-JP" sz="1400" dirty="0" smtClean="0">
                <a:latin typeface="DFPKyoKaSho-W4" pitchFamily="18" charset="-128"/>
                <a:ea typeface="DFPKyoKaSho-W4" pitchFamily="18" charset="-128"/>
              </a:rPr>
              <a:t>)</a:t>
            </a:r>
            <a:r>
              <a:rPr lang="ja-JP" altLang="en-US" sz="1400" smtClean="0">
                <a:latin typeface="DFPKyoKaSho-W4" pitchFamily="18" charset="-128"/>
                <a:ea typeface="DFPKyoKaSho-W4" pitchFamily="18" charset="-128"/>
              </a:rPr>
              <a:t>　ところ（</a:t>
            </a:r>
            <a:r>
              <a:rPr lang="en-US" altLang="ja-JP" sz="1400" dirty="0" smtClean="0">
                <a:latin typeface="DFPKyoKaSho-W4" pitchFamily="18" charset="-128"/>
                <a:ea typeface="DFPKyoKaSho-W4" pitchFamily="18" charset="-128"/>
              </a:rPr>
              <a:t>place</a:t>
            </a:r>
            <a:r>
              <a:rPr lang="ja-JP" altLang="en-US" sz="1400" smtClean="0">
                <a:latin typeface="DFPKyoKaSho-W4" pitchFamily="18" charset="-128"/>
                <a:ea typeface="DFPKyoKaSho-W4" pitchFamily="18" charset="-128"/>
              </a:rPr>
              <a:t>）</a:t>
            </a:r>
            <a:endParaRPr lang="en-US" altLang="ja-JP" sz="1400" dirty="0">
              <a:latin typeface="DFPKyoKaSho-W4" pitchFamily="18" charset="-128"/>
              <a:ea typeface="DFPKyoKaSho-W4" pitchFamily="18" charset="-128"/>
            </a:endParaRPr>
          </a:p>
        </p:txBody>
      </p:sp>
      <p:sp>
        <p:nvSpPr>
          <p:cNvPr id="8" name="Title 1"/>
          <p:cNvSpPr>
            <a:spLocks noGrp="1"/>
          </p:cNvSpPr>
          <p:nvPr>
            <p:ph type="title"/>
          </p:nvPr>
        </p:nvSpPr>
        <p:spPr>
          <a:xfrm>
            <a:off x="457200" y="274638"/>
            <a:ext cx="8229600" cy="587210"/>
          </a:xfrm>
          <a:solidFill>
            <a:schemeClr val="accent6">
              <a:lumMod val="60000"/>
              <a:lumOff val="40000"/>
            </a:schemeClr>
          </a:solidFill>
        </p:spPr>
        <p:txBody>
          <a:bodyPr>
            <a:normAutofit fontScale="90000"/>
          </a:bodyPr>
          <a:lstStyle/>
          <a:p>
            <a:r>
              <a:rPr lang="ja-JP" altLang="en-US" smtClean="0"/>
              <a:t>よむれんしゅう</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ja-JP" altLang="en-US" smtClean="0"/>
              <a:t>○</a:t>
            </a:r>
            <a:r>
              <a:rPr lang="en-US" altLang="ja-JP" dirty="0" smtClean="0"/>
              <a:t>×</a:t>
            </a:r>
            <a:endParaRPr lang="en-US" dirty="0"/>
          </a:p>
        </p:txBody>
      </p:sp>
      <p:sp>
        <p:nvSpPr>
          <p:cNvPr id="3" name="Content Placeholder 2"/>
          <p:cNvSpPr>
            <a:spLocks noGrp="1"/>
          </p:cNvSpPr>
          <p:nvPr>
            <p:ph idx="1"/>
          </p:nvPr>
        </p:nvSpPr>
        <p:spPr/>
        <p:txBody>
          <a:bodyPr/>
          <a:lstStyle/>
          <a:p>
            <a:pPr>
              <a:buNone/>
            </a:pPr>
            <a:r>
              <a:rPr lang="ja-JP" altLang="en-US" sz="2000" smtClean="0">
                <a:latin typeface="DFPKyoKaSho-W4" pitchFamily="18" charset="-128"/>
                <a:ea typeface="DFPKyoKaSho-W4" pitchFamily="18" charset="-128"/>
              </a:rPr>
              <a:t>（　）こうべにも　インディアナにも　うみと　山があります。</a:t>
            </a:r>
            <a:endParaRPr lang="en-US" altLang="ja-JP" sz="2000" dirty="0" smtClean="0">
              <a:latin typeface="DFPKyoKaSho-W4" pitchFamily="18" charset="-128"/>
              <a:ea typeface="DFPKyoKaSho-W4" pitchFamily="18" charset="-128"/>
            </a:endParaRPr>
          </a:p>
          <a:p>
            <a:pPr>
              <a:buNone/>
            </a:pPr>
            <a:endParaRPr lang="en-US" altLang="ja-JP" sz="2000" dirty="0" smtClean="0">
              <a:latin typeface="DFPKyoKaSho-W4" pitchFamily="18" charset="-128"/>
              <a:ea typeface="DFPKyoKaSho-W4" pitchFamily="18" charset="-128"/>
            </a:endParaRPr>
          </a:p>
          <a:p>
            <a:pPr>
              <a:buNone/>
            </a:pPr>
            <a:r>
              <a:rPr lang="ja-JP" altLang="en-US" sz="2000" smtClean="0">
                <a:latin typeface="DFPKyoKaSho-W4" pitchFamily="18" charset="-128"/>
                <a:ea typeface="DFPKyoKaSho-W4" pitchFamily="18" charset="-128"/>
              </a:rPr>
              <a:t>（　）とくます先生は　日曜日に　プリンストンで　さどうの　れんしゅうを　します。</a:t>
            </a:r>
            <a:endParaRPr lang="en-US" altLang="ja-JP" sz="2000" dirty="0" smtClean="0">
              <a:latin typeface="DFPKyoKaSho-W4" pitchFamily="18" charset="-128"/>
              <a:ea typeface="DFPKyoKaSho-W4" pitchFamily="18" charset="-128"/>
            </a:endParaRPr>
          </a:p>
          <a:p>
            <a:pPr>
              <a:buNone/>
            </a:pPr>
            <a:endParaRPr lang="en-US" altLang="ja-JP" sz="2000" dirty="0" smtClean="0">
              <a:latin typeface="DFPKyoKaSho-W4" pitchFamily="18" charset="-128"/>
              <a:ea typeface="DFPKyoKaSho-W4" pitchFamily="18" charset="-128"/>
            </a:endParaRPr>
          </a:p>
          <a:p>
            <a:pPr>
              <a:buNone/>
            </a:pPr>
            <a:r>
              <a:rPr lang="ja-JP" altLang="en-US" sz="2000" smtClean="0">
                <a:latin typeface="DFPKyoKaSho-W4" pitchFamily="18" charset="-128"/>
                <a:ea typeface="DFPKyoKaSho-W4" pitchFamily="18" charset="-128"/>
              </a:rPr>
              <a:t>（　）とくます先生は、ドライブが　好きなので、ニューヨークに　くるまで　いきます。</a:t>
            </a:r>
            <a:endParaRPr lang="en-US" altLang="ja-JP" sz="2000" dirty="0" smtClean="0">
              <a:latin typeface="DFPKyoKaSho-W4" pitchFamily="18" charset="-128"/>
              <a:ea typeface="DFPKyoKaSho-W4" pitchFamily="18" charset="-128"/>
            </a:endParaRPr>
          </a:p>
          <a:p>
            <a:pPr>
              <a:buNone/>
            </a:pP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a:bodyPr>
          <a:lstStyle/>
          <a:p>
            <a:r>
              <a:rPr lang="ja-JP" altLang="en-US" sz="3200" smtClean="0"/>
              <a:t>ホームタウンは　どんな　ところですか。</a:t>
            </a:r>
            <a:endParaRPr lang="en-US" sz="3200" dirty="0"/>
          </a:p>
        </p:txBody>
      </p:sp>
      <p:sp>
        <p:nvSpPr>
          <p:cNvPr id="3" name="Content Placeholder 2"/>
          <p:cNvSpPr>
            <a:spLocks noGrp="1"/>
          </p:cNvSpPr>
          <p:nvPr>
            <p:ph idx="1"/>
          </p:nvPr>
        </p:nvSpPr>
        <p:spPr/>
        <p:txBody>
          <a:bodyPr/>
          <a:lstStyle/>
          <a:p>
            <a:r>
              <a:rPr lang="ja-JP" altLang="en-US" smtClean="0"/>
              <a:t>て</a:t>
            </a:r>
            <a:r>
              <a:rPr lang="en-US" altLang="ja-JP" dirty="0" smtClean="0"/>
              <a:t>-form of verbs and adjectives</a:t>
            </a:r>
          </a:p>
          <a:p>
            <a:r>
              <a:rPr lang="en-US" altLang="ja-JP" dirty="0" smtClean="0"/>
              <a:t>Comparison</a:t>
            </a:r>
          </a:p>
          <a:p>
            <a:r>
              <a:rPr lang="ja-JP" altLang="en-US" smtClean="0"/>
              <a:t>～ので</a:t>
            </a:r>
            <a:endParaRPr lang="en-US" altLang="ja-JP" dirty="0" smtClean="0"/>
          </a:p>
          <a:p>
            <a:r>
              <a:rPr lang="ja-JP" altLang="en-US" smtClean="0"/>
              <a:t>は（</a:t>
            </a:r>
            <a:r>
              <a:rPr lang="en-US" altLang="ja-JP" dirty="0" smtClean="0"/>
              <a:t>contrast</a:t>
            </a:r>
            <a:r>
              <a:rPr lang="ja-JP" altLang="en-US" smtClean="0"/>
              <a:t>）、が（</a:t>
            </a:r>
            <a:r>
              <a:rPr lang="en-US" altLang="ja-JP" dirty="0" smtClean="0"/>
              <a:t>but</a:t>
            </a:r>
            <a:r>
              <a:rPr lang="ja-JP" altLang="en-US" smtClean="0"/>
              <a:t>）、も</a:t>
            </a:r>
            <a:r>
              <a:rPr lang="en-US" altLang="ja-JP" dirty="0" smtClean="0"/>
              <a:t>(similarity)</a:t>
            </a:r>
          </a:p>
          <a:p>
            <a:endParaRPr lang="en-US" altLang="ja-JP" dirty="0" smtClean="0"/>
          </a:p>
          <a:p>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427"/>
            <a:ext cx="8229600" cy="1143000"/>
          </a:xfrm>
          <a:solidFill>
            <a:schemeClr val="accent2">
              <a:lumMod val="60000"/>
              <a:lumOff val="40000"/>
            </a:schemeClr>
          </a:solidFill>
        </p:spPr>
        <p:txBody>
          <a:bodyPr>
            <a:normAutofit/>
          </a:bodyPr>
          <a:lstStyle/>
          <a:p>
            <a:r>
              <a:rPr lang="ja-JP" altLang="en-US" smtClean="0"/>
              <a:t>ぶんぽう</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9E3E14-38A0-0946-BEFB-FD0F2B06ADD2}" type="slidenum">
              <a:rPr lang="en-US" smtClean="0"/>
              <a:pPr/>
              <a:t>3</a:t>
            </a:fld>
            <a:endParaRPr lang="en-US" dirty="0"/>
          </a:p>
        </p:txBody>
      </p:sp>
      <p:pic>
        <p:nvPicPr>
          <p:cNvPr id="5" name="Picture 2"/>
          <p:cNvPicPr>
            <a:picLocks noChangeAspect="1" noChangeArrowheads="1"/>
          </p:cNvPicPr>
          <p:nvPr/>
        </p:nvPicPr>
        <p:blipFill>
          <a:blip r:embed="rId2"/>
          <a:srcRect/>
          <a:stretch>
            <a:fillRect/>
          </a:stretch>
        </p:blipFill>
        <p:spPr bwMode="auto">
          <a:xfrm>
            <a:off x="2337954" y="1642860"/>
            <a:ext cx="3875809" cy="1774368"/>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2337954" y="3709784"/>
            <a:ext cx="3875809" cy="1426233"/>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2337954" y="5444921"/>
            <a:ext cx="4042064" cy="1413079"/>
          </a:xfrm>
          <a:prstGeom prst="rect">
            <a:avLst/>
          </a:prstGeom>
          <a:noFill/>
          <a:ln w="9525">
            <a:noFill/>
            <a:miter lim="800000"/>
            <a:headEnd/>
            <a:tailEnd/>
          </a:ln>
        </p:spPr>
      </p:pic>
      <p:sp>
        <p:nvSpPr>
          <p:cNvPr id="8" name="Title 1"/>
          <p:cNvSpPr>
            <a:spLocks noGrp="1"/>
          </p:cNvSpPr>
          <p:nvPr>
            <p:ph type="title"/>
          </p:nvPr>
        </p:nvSpPr>
        <p:spPr>
          <a:xfrm>
            <a:off x="489660" y="274638"/>
            <a:ext cx="8229600" cy="1143000"/>
          </a:xfrm>
          <a:solidFill>
            <a:schemeClr val="accent6">
              <a:lumMod val="60000"/>
              <a:lumOff val="40000"/>
            </a:schemeClr>
          </a:solidFill>
        </p:spPr>
        <p:txBody>
          <a:bodyPr>
            <a:normAutofit/>
          </a:bodyPr>
          <a:lstStyle/>
          <a:p>
            <a:pPr algn="l"/>
            <a:r>
              <a:rPr lang="ja-JP" altLang="en-US" sz="2400" dirty="0" smtClean="0"/>
              <a:t>ぶん</a:t>
            </a:r>
            <a:r>
              <a:rPr lang="ja-JP" altLang="en-US" sz="2400" smtClean="0"/>
              <a:t>ぽう５：</a:t>
            </a:r>
            <a:r>
              <a:rPr lang="en-US" altLang="ja-JP" sz="2400" dirty="0" smtClean="0"/>
              <a:t>Giving reasons using the plain form + </a:t>
            </a:r>
            <a:r>
              <a:rPr lang="ja-JP" altLang="en-US" sz="2400" smtClean="0"/>
              <a:t>ので</a:t>
            </a:r>
            <a:endParaRPr lang="ja-JP" alt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Plain affirmative/negative forms</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4</a:t>
            </a:fld>
            <a:endParaRPr lang="en-US" dirty="0"/>
          </a:p>
        </p:txBody>
      </p:sp>
      <p:pic>
        <p:nvPicPr>
          <p:cNvPr id="8201" name="Picture 9" descr="C:\Users\tokumasu\Desktop\Nakama1_2nd\illustration-web\ch6\la_06_24.jpg"/>
          <p:cNvPicPr>
            <a:picLocks noChangeAspect="1" noChangeArrowheads="1"/>
          </p:cNvPicPr>
          <p:nvPr/>
        </p:nvPicPr>
        <p:blipFill>
          <a:blip r:embed="rId2"/>
          <a:srcRect/>
          <a:stretch>
            <a:fillRect/>
          </a:stretch>
        </p:blipFill>
        <p:spPr bwMode="auto">
          <a:xfrm>
            <a:off x="3496468" y="5102225"/>
            <a:ext cx="2149475" cy="1619250"/>
          </a:xfrm>
          <a:prstGeom prst="rect">
            <a:avLst/>
          </a:prstGeom>
          <a:noFill/>
        </p:spPr>
      </p:pic>
      <p:pic>
        <p:nvPicPr>
          <p:cNvPr id="2058" name="Picture 10" descr="C:\Users\tokumasu\Desktop\Nakama1_2nd\illustration-web\ch6\la_06_36New.jpg"/>
          <p:cNvPicPr>
            <a:picLocks noChangeAspect="1" noChangeArrowheads="1"/>
          </p:cNvPicPr>
          <p:nvPr/>
        </p:nvPicPr>
        <p:blipFill>
          <a:blip r:embed="rId3"/>
          <a:srcRect/>
          <a:stretch>
            <a:fillRect/>
          </a:stretch>
        </p:blipFill>
        <p:spPr bwMode="auto">
          <a:xfrm>
            <a:off x="6397552" y="5102225"/>
            <a:ext cx="2289248" cy="1556744"/>
          </a:xfrm>
          <a:prstGeom prst="rect">
            <a:avLst/>
          </a:prstGeom>
          <a:noFill/>
        </p:spPr>
      </p:pic>
      <p:pic>
        <p:nvPicPr>
          <p:cNvPr id="1026" name="Picture 2" descr="C:\Users\tokumasu\Desktop\Nakama1_2nd\illustration-web\ch7\la_07_17.jpg"/>
          <p:cNvPicPr>
            <a:picLocks noChangeAspect="1" noChangeArrowheads="1"/>
          </p:cNvPicPr>
          <p:nvPr/>
        </p:nvPicPr>
        <p:blipFill>
          <a:blip r:embed="rId4"/>
          <a:srcRect/>
          <a:stretch>
            <a:fillRect/>
          </a:stretch>
        </p:blipFill>
        <p:spPr bwMode="auto">
          <a:xfrm>
            <a:off x="631817" y="1774825"/>
            <a:ext cx="2108200" cy="1303337"/>
          </a:xfrm>
          <a:prstGeom prst="rect">
            <a:avLst/>
          </a:prstGeom>
          <a:noFill/>
        </p:spPr>
      </p:pic>
      <p:pic>
        <p:nvPicPr>
          <p:cNvPr id="1027" name="Picture 3" descr="C:\Users\tokumasu\Desktop\Nakama1_2nd\illustration-web\ch7\la_07_19.jpg"/>
          <p:cNvPicPr>
            <a:picLocks noChangeAspect="1" noChangeArrowheads="1"/>
          </p:cNvPicPr>
          <p:nvPr/>
        </p:nvPicPr>
        <p:blipFill>
          <a:blip r:embed="rId5"/>
          <a:srcRect/>
          <a:stretch>
            <a:fillRect/>
          </a:stretch>
        </p:blipFill>
        <p:spPr bwMode="auto">
          <a:xfrm>
            <a:off x="6397552" y="1774825"/>
            <a:ext cx="1941513" cy="1676400"/>
          </a:xfrm>
          <a:prstGeom prst="rect">
            <a:avLst/>
          </a:prstGeom>
          <a:noFill/>
        </p:spPr>
      </p:pic>
      <p:pic>
        <p:nvPicPr>
          <p:cNvPr id="1028" name="Picture 4" descr="C:\Users\tokumasu\Desktop\Nakama1_2nd\illustration-web\ch7\la_07_20.jpg"/>
          <p:cNvPicPr>
            <a:picLocks noChangeAspect="1" noChangeArrowheads="1"/>
          </p:cNvPicPr>
          <p:nvPr/>
        </p:nvPicPr>
        <p:blipFill>
          <a:blip r:embed="rId6"/>
          <a:srcRect/>
          <a:stretch>
            <a:fillRect/>
          </a:stretch>
        </p:blipFill>
        <p:spPr bwMode="auto">
          <a:xfrm>
            <a:off x="457200" y="3434716"/>
            <a:ext cx="2282817" cy="1683472"/>
          </a:xfrm>
          <a:prstGeom prst="rect">
            <a:avLst/>
          </a:prstGeom>
          <a:noFill/>
        </p:spPr>
      </p:pic>
      <p:pic>
        <p:nvPicPr>
          <p:cNvPr id="1030" name="Picture 6" descr="C:\Users\tokumasu\Desktop\Nakama1_2nd\illustration-web\ch6\la_06_08.jpg"/>
          <p:cNvPicPr>
            <a:picLocks noChangeAspect="1" noChangeArrowheads="1"/>
          </p:cNvPicPr>
          <p:nvPr/>
        </p:nvPicPr>
        <p:blipFill>
          <a:blip r:embed="rId7"/>
          <a:srcRect/>
          <a:stretch>
            <a:fillRect/>
          </a:stretch>
        </p:blipFill>
        <p:spPr bwMode="auto">
          <a:xfrm>
            <a:off x="3285331" y="3503613"/>
            <a:ext cx="2360612" cy="1504950"/>
          </a:xfrm>
          <a:prstGeom prst="rect">
            <a:avLst/>
          </a:prstGeom>
          <a:noFill/>
        </p:spPr>
      </p:pic>
      <p:pic>
        <p:nvPicPr>
          <p:cNvPr id="1031" name="Picture 7" descr="C:\Users\tokumasu\Desktop\Nakama1_2nd\illustration-web\ch6\la_06_13.jpg"/>
          <p:cNvPicPr>
            <a:picLocks noChangeAspect="1" noChangeArrowheads="1"/>
          </p:cNvPicPr>
          <p:nvPr/>
        </p:nvPicPr>
        <p:blipFill>
          <a:blip r:embed="rId8"/>
          <a:srcRect/>
          <a:stretch>
            <a:fillRect/>
          </a:stretch>
        </p:blipFill>
        <p:spPr bwMode="auto">
          <a:xfrm>
            <a:off x="6203950" y="3434716"/>
            <a:ext cx="2590800" cy="1414462"/>
          </a:xfrm>
          <a:prstGeom prst="rect">
            <a:avLst/>
          </a:prstGeom>
          <a:noFill/>
        </p:spPr>
      </p:pic>
      <p:pic>
        <p:nvPicPr>
          <p:cNvPr id="1032" name="Picture 8" descr="C:\Users\tokumasu\Desktop\Nakama1_2nd\illustration-web\ch6\la_06_19.jpg"/>
          <p:cNvPicPr>
            <a:picLocks noChangeAspect="1" noChangeArrowheads="1"/>
          </p:cNvPicPr>
          <p:nvPr/>
        </p:nvPicPr>
        <p:blipFill>
          <a:blip r:embed="rId9"/>
          <a:srcRect/>
          <a:stretch>
            <a:fillRect/>
          </a:stretch>
        </p:blipFill>
        <p:spPr bwMode="auto">
          <a:xfrm>
            <a:off x="457200" y="5168137"/>
            <a:ext cx="2413794" cy="1553338"/>
          </a:xfrm>
          <a:prstGeom prst="rect">
            <a:avLst/>
          </a:prstGeom>
          <a:noFill/>
        </p:spPr>
      </p:pic>
      <p:pic>
        <p:nvPicPr>
          <p:cNvPr id="1033" name="Picture 9" descr="C:\Users\tokumasu\Desktop\Nakama1_2nd\illustration-web\ch3\movie.jpg"/>
          <p:cNvPicPr>
            <a:picLocks noChangeAspect="1" noChangeArrowheads="1"/>
          </p:cNvPicPr>
          <p:nvPr/>
        </p:nvPicPr>
        <p:blipFill>
          <a:blip r:embed="rId10"/>
          <a:srcRect/>
          <a:stretch>
            <a:fillRect/>
          </a:stretch>
        </p:blipFill>
        <p:spPr bwMode="auto">
          <a:xfrm>
            <a:off x="3285331" y="1417638"/>
            <a:ext cx="2045205" cy="1780086"/>
          </a:xfrm>
          <a:prstGeom prst="rect">
            <a:avLst/>
          </a:prstGeom>
          <a:noFill/>
        </p:spPr>
      </p:pic>
      <p:sp>
        <p:nvSpPr>
          <p:cNvPr id="13" name="Action Button: Document 12">
            <a:hlinkClick r:id="" action="ppaction://noaction" highlightClick="1"/>
          </p:cNvPr>
          <p:cNvSpPr/>
          <p:nvPr/>
        </p:nvSpPr>
        <p:spPr>
          <a:xfrm>
            <a:off x="8794750" y="6356350"/>
            <a:ext cx="172605" cy="365125"/>
          </a:xfrm>
          <a:prstGeom prst="actionButton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ja-JP" altLang="en-US" smtClean="0"/>
              <a:t>どうしてですか。</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ので、きのう あまり ねませんでした。</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ので、お金が ありません。</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ので、日本に いきます。</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ので、パーティを します。</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ので、いそがしいです。</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ので、うちにかえります。</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ので、べんきょうします。</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ので、あまりうんどうしません。</a:t>
            </a:r>
            <a:endParaRPr lang="en-US" altLang="ja-JP" sz="24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ので、ニューヨークにいきます。</a:t>
            </a:r>
            <a:endParaRPr lang="en-US" altLang="ja-JP" sz="1600" dirty="0" smtClean="0">
              <a:latin typeface="DFPKyoKaSho-W4" pitchFamily="18" charset="-128"/>
              <a:ea typeface="DFPKyoKaSho-W4" pitchFamily="18" charset="-128"/>
            </a:endParaRPr>
          </a:p>
          <a:p>
            <a:pPr marL="457200" indent="-457200">
              <a:buFont typeface="+mj-lt"/>
              <a:buAutoNum type="arabicPeriod"/>
            </a:pPr>
            <a:r>
              <a:rPr lang="ja-JP" altLang="en-US" sz="2400" u="sng"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ので、</a:t>
            </a:r>
            <a:r>
              <a:rPr lang="ja-JP" altLang="en-US" sz="2400" u="sng" smtClean="0">
                <a:latin typeface="DFPKyoKaSho-W4" pitchFamily="18" charset="-128"/>
                <a:ea typeface="DFPKyoKaSho-W4" pitchFamily="18" charset="-128"/>
              </a:rPr>
              <a:t>　　　　　　</a:t>
            </a:r>
            <a:r>
              <a:rPr lang="en-US" altLang="ja-JP" sz="2400" u="sng" dirty="0" smtClean="0">
                <a:latin typeface="DFPKyoKaSho-W4" pitchFamily="18" charset="-128"/>
                <a:ea typeface="DFPKyoKaSho-W4" pitchFamily="18" charset="-128"/>
              </a:rPr>
              <a:t>			</a:t>
            </a:r>
            <a:r>
              <a:rPr lang="ja-JP" altLang="en-US" sz="2400" smtClean="0">
                <a:latin typeface="DFPKyoKaSho-W4" pitchFamily="18" charset="-128"/>
                <a:ea typeface="DFPKyoKaSho-W4" pitchFamily="18" charset="-128"/>
              </a:rPr>
              <a:t>。</a:t>
            </a:r>
          </a:p>
        </p:txBody>
      </p:sp>
      <p:sp>
        <p:nvSpPr>
          <p:cNvPr id="4" name="Slide Number Placeholder 3"/>
          <p:cNvSpPr>
            <a:spLocks noGrp="1"/>
          </p:cNvSpPr>
          <p:nvPr>
            <p:ph type="sldNum" sz="quarter" idx="12"/>
          </p:nvPr>
        </p:nvSpPr>
        <p:spPr/>
        <p:txBody>
          <a:bodyPr/>
          <a:lstStyle/>
          <a:p>
            <a:fld id="{DD9E3E14-38A0-0946-BEFB-FD0F2B06ADD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dirty="0" smtClean="0"/>
              <a:t>P37 Activity 3</a:t>
            </a:r>
            <a:endParaRPr lang="en-US" dirty="0"/>
          </a:p>
        </p:txBody>
      </p:sp>
      <p:sp>
        <p:nvSpPr>
          <p:cNvPr id="4" name="Slide Number Placeholder 3"/>
          <p:cNvSpPr>
            <a:spLocks noGrp="1"/>
          </p:cNvSpPr>
          <p:nvPr>
            <p:ph type="sldNum" sz="quarter" idx="12"/>
          </p:nvPr>
        </p:nvSpPr>
        <p:spPr/>
        <p:txBody>
          <a:bodyPr/>
          <a:lstStyle/>
          <a:p>
            <a:fld id="{DD9E3E14-38A0-0946-BEFB-FD0F2B06ADD2}" type="slidenum">
              <a:rPr lang="en-US" smtClean="0"/>
              <a:pPr/>
              <a:t>6</a:t>
            </a:fld>
            <a:endParaRPr lang="en-US" dirty="0"/>
          </a:p>
        </p:txBody>
      </p:sp>
      <p:pic>
        <p:nvPicPr>
          <p:cNvPr id="1026" name="Picture 2"/>
          <p:cNvPicPr>
            <a:picLocks noChangeAspect="1" noChangeArrowheads="1"/>
          </p:cNvPicPr>
          <p:nvPr/>
        </p:nvPicPr>
        <p:blipFill>
          <a:blip r:embed="rId2"/>
          <a:srcRect/>
          <a:stretch>
            <a:fillRect/>
          </a:stretch>
        </p:blipFill>
        <p:spPr bwMode="auto">
          <a:xfrm>
            <a:off x="1501920" y="1750435"/>
            <a:ext cx="5599906" cy="26345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A411BE8E-B966-4CBE-915B-E21C2C30DAB8}" type="slidenum">
              <a:rPr lang="en-US" altLang="ja-JP"/>
              <a:pPr/>
              <a:t>7</a:t>
            </a:fld>
            <a:endParaRPr lang="en-US" altLang="ja-JP" dirty="0"/>
          </a:p>
        </p:txBody>
      </p:sp>
      <p:pic>
        <p:nvPicPr>
          <p:cNvPr id="95235" name="Picture 3" descr="food"/>
          <p:cNvPicPr>
            <a:picLocks noChangeAspect="1" noChangeArrowheads="1"/>
          </p:cNvPicPr>
          <p:nvPr/>
        </p:nvPicPr>
        <p:blipFill>
          <a:blip r:embed="rId3"/>
          <a:srcRect/>
          <a:stretch>
            <a:fillRect/>
          </a:stretch>
        </p:blipFill>
        <p:spPr bwMode="auto">
          <a:xfrm>
            <a:off x="1494842" y="2060836"/>
            <a:ext cx="2597444" cy="1877319"/>
          </a:xfrm>
          <a:prstGeom prst="rect">
            <a:avLst/>
          </a:prstGeom>
          <a:noFill/>
          <a:ln w="25400">
            <a:solidFill>
              <a:srgbClr val="00B0F0"/>
            </a:solidFill>
          </a:ln>
        </p:spPr>
      </p:pic>
      <p:pic>
        <p:nvPicPr>
          <p:cNvPr id="95236" name="Picture 4" descr="sports"/>
          <p:cNvPicPr>
            <a:picLocks noChangeAspect="1" noChangeArrowheads="1"/>
          </p:cNvPicPr>
          <p:nvPr/>
        </p:nvPicPr>
        <p:blipFill>
          <a:blip r:embed="rId4"/>
          <a:srcRect/>
          <a:stretch>
            <a:fillRect/>
          </a:stretch>
        </p:blipFill>
        <p:spPr bwMode="auto">
          <a:xfrm>
            <a:off x="5686892" y="2060835"/>
            <a:ext cx="2580506" cy="1877319"/>
          </a:xfrm>
          <a:prstGeom prst="rect">
            <a:avLst/>
          </a:prstGeom>
          <a:noFill/>
          <a:ln w="25400">
            <a:solidFill>
              <a:srgbClr val="00B0F0"/>
            </a:solidFill>
          </a:ln>
        </p:spPr>
      </p:pic>
      <p:pic>
        <p:nvPicPr>
          <p:cNvPr id="95237" name="Picture 5"/>
          <p:cNvPicPr>
            <a:picLocks noChangeAspect="1" noChangeArrowheads="1"/>
          </p:cNvPicPr>
          <p:nvPr/>
        </p:nvPicPr>
        <p:blipFill>
          <a:blip r:embed="rId5"/>
          <a:srcRect/>
          <a:stretch>
            <a:fillRect/>
          </a:stretch>
        </p:blipFill>
        <p:spPr bwMode="auto">
          <a:xfrm>
            <a:off x="1219200" y="4435475"/>
            <a:ext cx="1676400" cy="1216025"/>
          </a:xfrm>
          <a:prstGeom prst="rect">
            <a:avLst/>
          </a:prstGeom>
          <a:noFill/>
          <a:ln w="9525">
            <a:noFill/>
            <a:miter lim="800000"/>
            <a:headEnd/>
            <a:tailEnd/>
          </a:ln>
          <a:effectLst/>
        </p:spPr>
      </p:pic>
      <p:pic>
        <p:nvPicPr>
          <p:cNvPr id="95238" name="Picture 6"/>
          <p:cNvPicPr>
            <a:picLocks noChangeAspect="1" noChangeArrowheads="1"/>
          </p:cNvPicPr>
          <p:nvPr/>
        </p:nvPicPr>
        <p:blipFill>
          <a:blip r:embed="rId6"/>
          <a:srcRect/>
          <a:stretch>
            <a:fillRect/>
          </a:stretch>
        </p:blipFill>
        <p:spPr bwMode="auto">
          <a:xfrm>
            <a:off x="2895600" y="4892675"/>
            <a:ext cx="1752600" cy="1270000"/>
          </a:xfrm>
          <a:prstGeom prst="rect">
            <a:avLst/>
          </a:prstGeom>
          <a:noFill/>
          <a:ln w="9525">
            <a:noFill/>
            <a:miter lim="800000"/>
            <a:headEnd/>
            <a:tailEnd/>
          </a:ln>
          <a:effectLst/>
        </p:spPr>
      </p:pic>
      <p:pic>
        <p:nvPicPr>
          <p:cNvPr id="95239" name="Picture 7"/>
          <p:cNvPicPr>
            <a:picLocks noChangeAspect="1" noChangeArrowheads="1"/>
          </p:cNvPicPr>
          <p:nvPr/>
        </p:nvPicPr>
        <p:blipFill>
          <a:blip r:embed="rId7"/>
          <a:srcRect/>
          <a:stretch>
            <a:fillRect/>
          </a:stretch>
        </p:blipFill>
        <p:spPr bwMode="auto">
          <a:xfrm>
            <a:off x="5686892" y="4297685"/>
            <a:ext cx="1018708" cy="1018708"/>
          </a:xfrm>
          <a:prstGeom prst="rect">
            <a:avLst/>
          </a:prstGeom>
          <a:noFill/>
          <a:ln w="9525">
            <a:noFill/>
            <a:miter lim="800000"/>
            <a:headEnd/>
            <a:tailEnd/>
          </a:ln>
          <a:effectLst/>
        </p:spPr>
      </p:pic>
      <p:pic>
        <p:nvPicPr>
          <p:cNvPr id="95240" name="Picture 8"/>
          <p:cNvPicPr>
            <a:picLocks noChangeAspect="1" noChangeArrowheads="1"/>
          </p:cNvPicPr>
          <p:nvPr/>
        </p:nvPicPr>
        <p:blipFill>
          <a:blip r:embed="rId8"/>
          <a:srcRect/>
          <a:stretch>
            <a:fillRect/>
          </a:stretch>
        </p:blipFill>
        <p:spPr bwMode="auto">
          <a:xfrm>
            <a:off x="6741497" y="4297685"/>
            <a:ext cx="1528062" cy="1018708"/>
          </a:xfrm>
          <a:prstGeom prst="rect">
            <a:avLst/>
          </a:prstGeom>
          <a:noFill/>
          <a:ln w="9525">
            <a:noFill/>
            <a:miter lim="800000"/>
            <a:headEnd/>
            <a:tailEnd/>
          </a:ln>
          <a:effectLst/>
        </p:spPr>
      </p:pic>
      <p:pic>
        <p:nvPicPr>
          <p:cNvPr id="95241" name="Picture 9"/>
          <p:cNvPicPr>
            <a:picLocks noChangeAspect="1" noChangeArrowheads="1"/>
          </p:cNvPicPr>
          <p:nvPr/>
        </p:nvPicPr>
        <p:blipFill>
          <a:blip r:embed="rId9"/>
          <a:srcRect/>
          <a:stretch>
            <a:fillRect/>
          </a:stretch>
        </p:blipFill>
        <p:spPr bwMode="auto">
          <a:xfrm>
            <a:off x="5686892" y="5316393"/>
            <a:ext cx="1054605" cy="1039957"/>
          </a:xfrm>
          <a:prstGeom prst="rect">
            <a:avLst/>
          </a:prstGeom>
          <a:noFill/>
          <a:ln w="9525">
            <a:noFill/>
            <a:miter lim="800000"/>
            <a:headEnd/>
            <a:tailEnd/>
          </a:ln>
          <a:effectLst/>
        </p:spPr>
      </p:pic>
      <p:pic>
        <p:nvPicPr>
          <p:cNvPr id="95242" name="Picture 10"/>
          <p:cNvPicPr>
            <a:picLocks noChangeAspect="1" noChangeArrowheads="1"/>
          </p:cNvPicPr>
          <p:nvPr/>
        </p:nvPicPr>
        <p:blipFill>
          <a:blip r:embed="rId10"/>
          <a:srcRect/>
          <a:stretch>
            <a:fillRect/>
          </a:stretch>
        </p:blipFill>
        <p:spPr bwMode="auto">
          <a:xfrm>
            <a:off x="6741496" y="5316392"/>
            <a:ext cx="1026029" cy="1039957"/>
          </a:xfrm>
          <a:prstGeom prst="rect">
            <a:avLst/>
          </a:prstGeom>
          <a:noFill/>
          <a:ln w="9525">
            <a:noFill/>
            <a:miter lim="800000"/>
            <a:headEnd/>
            <a:tailEnd/>
          </a:ln>
          <a:effectLst/>
        </p:spPr>
      </p:pic>
      <p:sp>
        <p:nvSpPr>
          <p:cNvPr id="95244" name="Rectangle 12"/>
          <p:cNvSpPr>
            <a:spLocks noGrp="1" noChangeArrowheads="1"/>
          </p:cNvSpPr>
          <p:nvPr>
            <p:ph type="title"/>
          </p:nvPr>
        </p:nvSpPr>
        <p:spPr>
          <a:xfrm>
            <a:off x="228600" y="228600"/>
            <a:ext cx="8305800" cy="914400"/>
          </a:xfrm>
          <a:solidFill>
            <a:schemeClr val="accent6">
              <a:lumMod val="60000"/>
              <a:lumOff val="40000"/>
            </a:schemeClr>
          </a:solidFill>
          <a:ln/>
        </p:spPr>
        <p:txBody>
          <a:bodyPr>
            <a:normAutofit fontScale="90000"/>
          </a:bodyPr>
          <a:lstStyle/>
          <a:p>
            <a:r>
              <a:rPr lang="ja-JP" altLang="en-US" sz="3600" dirty="0"/>
              <a:t>（　　）の　中で　何が　一番　（　　）ですか。</a:t>
            </a:r>
            <a:br>
              <a:rPr lang="ja-JP" altLang="en-US" sz="3600" dirty="0"/>
            </a:br>
            <a:r>
              <a:rPr lang="en-US" altLang="ja-JP" sz="2400" dirty="0"/>
              <a:t>Expressing superlatives</a:t>
            </a:r>
            <a:endParaRPr lang="en-US" altLang="ja-JP" dirty="0"/>
          </a:p>
        </p:txBody>
      </p:sp>
      <p:sp>
        <p:nvSpPr>
          <p:cNvPr id="95245" name="Text Box 13"/>
          <p:cNvSpPr txBox="1">
            <a:spLocks noChangeArrowheads="1"/>
          </p:cNvSpPr>
          <p:nvPr/>
        </p:nvSpPr>
        <p:spPr bwMode="auto">
          <a:xfrm>
            <a:off x="762000" y="1371600"/>
            <a:ext cx="7391400" cy="683264"/>
          </a:xfrm>
          <a:prstGeom prst="rect">
            <a:avLst/>
          </a:prstGeom>
          <a:noFill/>
          <a:ln w="9525">
            <a:noFill/>
            <a:miter lim="800000"/>
            <a:headEnd/>
            <a:tailEnd/>
          </a:ln>
        </p:spPr>
        <p:txBody>
          <a:bodyPr>
            <a:spAutoFit/>
          </a:bodyPr>
          <a:lstStyle/>
          <a:p>
            <a:pPr algn="ctr">
              <a:lnSpc>
                <a:spcPct val="70000"/>
              </a:lnSpc>
              <a:spcBef>
                <a:spcPct val="50000"/>
              </a:spcBef>
            </a:pPr>
            <a:r>
              <a:rPr lang="ja-JP" altLang="en-US" sz="2400">
                <a:latin typeface="DFPKyoKaSho-W4" pitchFamily="18" charset="-128"/>
                <a:ea typeface="DFPKyoKaSho-W4" pitchFamily="18" charset="-128"/>
              </a:rPr>
              <a:t>スポーツの　中で　何が　一番　好きですか。</a:t>
            </a:r>
          </a:p>
          <a:p>
            <a:pPr algn="ctr">
              <a:lnSpc>
                <a:spcPct val="70000"/>
              </a:lnSpc>
              <a:spcBef>
                <a:spcPct val="50000"/>
              </a:spcBef>
            </a:pPr>
            <a:r>
              <a:rPr lang="en-US" altLang="ja-JP" dirty="0"/>
              <a:t>Which sports do you like the best?</a:t>
            </a:r>
          </a:p>
        </p:txBody>
      </p:sp>
      <p:sp>
        <p:nvSpPr>
          <p:cNvPr id="13" name="Rectangle 12"/>
          <p:cNvSpPr/>
          <p:nvPr/>
        </p:nvSpPr>
        <p:spPr>
          <a:xfrm>
            <a:off x="924791" y="4156364"/>
            <a:ext cx="3917373" cy="2199986"/>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5195455" y="4156364"/>
            <a:ext cx="3491345" cy="2199986"/>
          </a:xfrm>
          <a:prstGeom prst="rect">
            <a:avLst/>
          </a:prstGeom>
          <a:noFill/>
          <a:ln w="254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BBDEC5D-0996-C243-94A3-C9DDCBB6D289}" type="slidenum">
              <a:rPr lang="en-US" altLang="ja-JP"/>
              <a:pPr/>
              <a:t>8</a:t>
            </a:fld>
            <a:endParaRPr lang="en-US" altLang="ja-JP" dirty="0"/>
          </a:p>
        </p:txBody>
      </p:sp>
      <p:sp>
        <p:nvSpPr>
          <p:cNvPr id="41986" name="Rectangle 2"/>
          <p:cNvSpPr>
            <a:spLocks noGrp="1" noChangeArrowheads="1"/>
          </p:cNvSpPr>
          <p:nvPr>
            <p:ph type="title"/>
          </p:nvPr>
        </p:nvSpPr>
        <p:spPr>
          <a:xfrm>
            <a:off x="685800" y="609600"/>
            <a:ext cx="7772400" cy="838200"/>
          </a:xfrm>
          <a:solidFill>
            <a:schemeClr val="accent6">
              <a:lumMod val="60000"/>
              <a:lumOff val="40000"/>
            </a:schemeClr>
          </a:solidFill>
        </p:spPr>
        <p:txBody>
          <a:bodyPr/>
          <a:lstStyle/>
          <a:p>
            <a:r>
              <a:rPr lang="ja-JP" altLang="en-US"/>
              <a:t>一番</a:t>
            </a:r>
          </a:p>
        </p:txBody>
      </p:sp>
      <p:sp>
        <p:nvSpPr>
          <p:cNvPr id="41987" name="Rectangle 3"/>
          <p:cNvSpPr>
            <a:spLocks noGrp="1" noChangeArrowheads="1"/>
          </p:cNvSpPr>
          <p:nvPr>
            <p:ph type="body" idx="1"/>
          </p:nvPr>
        </p:nvSpPr>
        <p:spPr>
          <a:xfrm>
            <a:off x="457200" y="1600200"/>
            <a:ext cx="8686800" cy="4525963"/>
          </a:xfrm>
        </p:spPr>
        <p:txBody>
          <a:bodyPr>
            <a:normAutofit/>
          </a:bodyPr>
          <a:lstStyle/>
          <a:p>
            <a:r>
              <a:rPr lang="ja-JP" altLang="en-US" sz="2000">
                <a:latin typeface="DFPKyoKaSho-W4" pitchFamily="18" charset="-128"/>
                <a:ea typeface="DFPKyoKaSho-W4" pitchFamily="18" charset="-128"/>
              </a:rPr>
              <a:t>日本の　りょうりの　中で　</a:t>
            </a:r>
            <a:r>
              <a:rPr lang="ja-JP" altLang="en-US" sz="2000" smtClean="0">
                <a:latin typeface="DFPKyoKaSho-W4" pitchFamily="18" charset="-128"/>
                <a:ea typeface="DFPKyoKaSho-W4" pitchFamily="18" charset="-128"/>
              </a:rPr>
              <a:t>何が　一番　おいしいですか。</a:t>
            </a:r>
            <a:endParaRPr lang="en-US" altLang="ja-JP" sz="2000" dirty="0">
              <a:latin typeface="DFPKyoKaSho-W4" pitchFamily="18" charset="-128"/>
              <a:ea typeface="DFPKyoKaSho-W4" pitchFamily="18" charset="-128"/>
            </a:endParaRPr>
          </a:p>
          <a:p>
            <a:r>
              <a:rPr lang="ja-JP" altLang="en-US" sz="2000">
                <a:latin typeface="DFPKyoKaSho-W4" pitchFamily="18" charset="-128"/>
                <a:ea typeface="DFPKyoKaSho-W4" pitchFamily="18" charset="-128"/>
              </a:rPr>
              <a:t>プリンストン大学の　りょうの　中で　</a:t>
            </a:r>
            <a:r>
              <a:rPr lang="ja-JP" altLang="en-US" sz="2000" smtClean="0">
                <a:latin typeface="DFPKyoKaSho-W4" pitchFamily="18" charset="-128"/>
                <a:ea typeface="DFPKyoKaSho-W4" pitchFamily="18" charset="-128"/>
              </a:rPr>
              <a:t>どの　りょうが　一番　あたらしいですか。</a:t>
            </a:r>
            <a:endParaRPr lang="en-US" altLang="ja-JP" sz="2000" dirty="0">
              <a:latin typeface="DFPKyoKaSho-W4" pitchFamily="18" charset="-128"/>
              <a:ea typeface="DFPKyoKaSho-W4" pitchFamily="18" charset="-128"/>
            </a:endParaRPr>
          </a:p>
          <a:p>
            <a:r>
              <a:rPr lang="ja-JP" altLang="en-US" sz="2000">
                <a:latin typeface="DFPKyoKaSho-W4" pitchFamily="18" charset="-128"/>
                <a:ea typeface="DFPKyoKaSho-W4" pitchFamily="18" charset="-128"/>
              </a:rPr>
              <a:t>アメリカで　</a:t>
            </a:r>
            <a:r>
              <a:rPr lang="ja-JP" altLang="en-US" sz="2000" smtClean="0">
                <a:latin typeface="DFPKyoKaSho-W4" pitchFamily="18" charset="-128"/>
                <a:ea typeface="DFPKyoKaSho-W4" pitchFamily="18" charset="-128"/>
              </a:rPr>
              <a:t>どの　しゅうが　一番ですか。</a:t>
            </a:r>
            <a:endParaRPr lang="en-US" altLang="ja-JP" sz="2000" dirty="0">
              <a:latin typeface="DFPKyoKaSho-W4" pitchFamily="18" charset="-128"/>
              <a:ea typeface="DFPKyoKaSho-W4" pitchFamily="18" charset="-128"/>
            </a:endParaRPr>
          </a:p>
          <a:p>
            <a:r>
              <a:rPr lang="ja-JP" altLang="en-US" sz="2000">
                <a:latin typeface="DFPKyoKaSho-W4" pitchFamily="18" charset="-128"/>
                <a:ea typeface="DFPKyoKaSho-W4" pitchFamily="18" charset="-128"/>
              </a:rPr>
              <a:t>日本で　</a:t>
            </a:r>
            <a:r>
              <a:rPr lang="ja-JP" altLang="en-US" sz="2000" smtClean="0">
                <a:latin typeface="DFPKyoKaSho-W4" pitchFamily="18" charset="-128"/>
                <a:ea typeface="DFPKyoKaSho-W4" pitchFamily="18" charset="-128"/>
              </a:rPr>
              <a:t>どの　まちが　一</a:t>
            </a:r>
            <a:r>
              <a:rPr lang="ja-JP" altLang="en-US" sz="2000">
                <a:latin typeface="DFPKyoKaSho-W4" pitchFamily="18" charset="-128"/>
                <a:ea typeface="DFPKyoKaSho-W4" pitchFamily="18" charset="-128"/>
              </a:rPr>
              <a:t>番　大</a:t>
            </a:r>
            <a:r>
              <a:rPr lang="ja-JP" altLang="en-US" sz="2000" smtClean="0">
                <a:latin typeface="DFPKyoKaSho-W4" pitchFamily="18" charset="-128"/>
                <a:ea typeface="DFPKyoKaSho-W4" pitchFamily="18" charset="-128"/>
              </a:rPr>
              <a:t>きいですか。</a:t>
            </a:r>
            <a:endParaRPr lang="en-US" altLang="ja-JP" sz="2000" dirty="0" smtClean="0">
              <a:latin typeface="DFPKyoKaSho-W4" pitchFamily="18" charset="-128"/>
              <a:ea typeface="DFPKyoKaSho-W4" pitchFamily="18" charset="-128"/>
            </a:endParaRPr>
          </a:p>
          <a:p>
            <a:r>
              <a:rPr lang="ja-JP" altLang="en-US" sz="2000" smtClean="0">
                <a:latin typeface="DFPKyoKaSho-W4" pitchFamily="18" charset="-128"/>
                <a:ea typeface="DFPKyoKaSho-W4" pitchFamily="18" charset="-128"/>
              </a:rPr>
              <a:t>日本語の　べんきょうの　中で　何が　一番　むずかしいですか。</a:t>
            </a:r>
            <a:endParaRPr lang="en-US" altLang="ja-JP" sz="2000" dirty="0" smtClean="0">
              <a:latin typeface="DFPKyoKaSho-W4" pitchFamily="18" charset="-128"/>
              <a:ea typeface="DFPKyoKaSho-W4" pitchFamily="18" charset="-128"/>
            </a:endParaRPr>
          </a:p>
          <a:p>
            <a:r>
              <a:rPr lang="ja-JP" altLang="en-US" sz="2000" smtClean="0">
                <a:latin typeface="DFPKyoKaSho-W4" pitchFamily="18" charset="-128"/>
                <a:ea typeface="DFPKyoKaSho-W4" pitchFamily="18" charset="-128"/>
              </a:rPr>
              <a:t>アメリカの　大学の　中で、どの　大学が　一番　いいですか。</a:t>
            </a:r>
            <a:endParaRPr lang="en-US" altLang="ja-JP" sz="2000" dirty="0" smtClean="0">
              <a:latin typeface="DFPKyoKaSho-W4" pitchFamily="18" charset="-128"/>
              <a:ea typeface="DFPKyoKaSho-W4" pitchFamily="18" charset="-128"/>
            </a:endParaRPr>
          </a:p>
          <a:p>
            <a:endParaRPr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438ADB-3955-FF4C-9AFA-55136D71A861}" type="slidenum">
              <a:rPr lang="en-US" altLang="ja-JP"/>
              <a:pPr/>
              <a:t>9</a:t>
            </a:fld>
            <a:endParaRPr lang="en-US" altLang="ja-JP" dirty="0"/>
          </a:p>
        </p:txBody>
      </p:sp>
      <p:pic>
        <p:nvPicPr>
          <p:cNvPr id="54275" name="Picture 3"/>
          <p:cNvPicPr>
            <a:picLocks noChangeAspect="1" noChangeArrowheads="1"/>
          </p:cNvPicPr>
          <p:nvPr/>
        </p:nvPicPr>
        <p:blipFill>
          <a:blip r:embed="rId3"/>
          <a:srcRect/>
          <a:stretch>
            <a:fillRect/>
          </a:stretch>
        </p:blipFill>
        <p:spPr bwMode="auto">
          <a:xfrm>
            <a:off x="1676400" y="1981200"/>
            <a:ext cx="5867400" cy="4254500"/>
          </a:xfrm>
          <a:prstGeom prst="rect">
            <a:avLst/>
          </a:prstGeom>
          <a:noFill/>
          <a:ln w="9525">
            <a:noFill/>
            <a:miter lim="800000"/>
            <a:headEnd/>
            <a:tailEnd/>
          </a:ln>
          <a:effectLst/>
        </p:spPr>
      </p:pic>
      <p:sp>
        <p:nvSpPr>
          <p:cNvPr id="5" name="Title 1"/>
          <p:cNvSpPr>
            <a:spLocks noGrp="1"/>
          </p:cNvSpPr>
          <p:nvPr>
            <p:ph type="title"/>
          </p:nvPr>
        </p:nvSpPr>
        <p:spPr>
          <a:xfrm>
            <a:off x="457200" y="274638"/>
            <a:ext cx="8229600" cy="1143000"/>
          </a:xfrm>
          <a:solidFill>
            <a:schemeClr val="accent6">
              <a:lumMod val="60000"/>
              <a:lumOff val="40000"/>
            </a:schemeClr>
          </a:solidFill>
        </p:spPr>
        <p:txBody>
          <a:bodyPr>
            <a:normAutofit/>
          </a:bodyPr>
          <a:lstStyle/>
          <a:p>
            <a:r>
              <a:rPr lang="ja-JP" altLang="en-US" sz="3100" smtClean="0"/>
              <a:t>（　　）と　（　　）と　どちらの　方が　（　　）ですか。</a:t>
            </a:r>
            <a:r>
              <a:rPr lang="en-US" altLang="ja-JP" dirty="0" smtClean="0"/>
              <a:t/>
            </a:r>
            <a:br>
              <a:rPr lang="en-US" altLang="ja-JP" dirty="0" smtClean="0"/>
            </a:br>
            <a:r>
              <a:rPr lang="en-US" altLang="ja-JP" sz="2700" dirty="0" smtClean="0"/>
              <a:t>Asking preferences</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8A7E7B1C1A04581D2DB75941C2F1E" ma:contentTypeVersion="0" ma:contentTypeDescription="Create a new document." ma:contentTypeScope="" ma:versionID="a3790e8be9bc78e9e33732469f90d87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226C11A-8DEF-4E1D-88C9-8CE6167B3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B7983EF-4F0F-4E15-8DBB-E1B6F8F0EDF9}">
  <ds:schemaRefs>
    <ds:schemaRef ds:uri="http://schemas.microsoft.com/sharepoint/v3/contenttype/forms"/>
  </ds:schemaRefs>
</ds:datastoreItem>
</file>

<file path=customXml/itemProps3.xml><?xml version="1.0" encoding="utf-8"?>
<ds:datastoreItem xmlns:ds="http://schemas.openxmlformats.org/officeDocument/2006/customXml" ds:itemID="{5E831BC2-D202-4C74-9358-5AEC394FE370}">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3907</TotalTime>
  <Words>747</Words>
  <Application>Microsoft Office PowerPoint</Application>
  <PresentationFormat>On-screen Show (4:3)</PresentationFormat>
  <Paragraphs>113</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Equity</vt:lpstr>
      <vt:lpstr>にほんご JPN101</vt:lpstr>
      <vt:lpstr>ぶんぽう</vt:lpstr>
      <vt:lpstr>ぶんぽう５：Giving reasons using the plain form + ので</vt:lpstr>
      <vt:lpstr>Plain affirmative/negative forms</vt:lpstr>
      <vt:lpstr>どうしてですか。</vt:lpstr>
      <vt:lpstr>P37 Activity 3</vt:lpstr>
      <vt:lpstr>（　　）の　中で　何が　一番　（　　）ですか。 Expressing superlatives</vt:lpstr>
      <vt:lpstr>一番</vt:lpstr>
      <vt:lpstr>（　　）と　（　　）と　どちらの　方が　（　　）ですか。 Asking preferences</vt:lpstr>
      <vt:lpstr>（　　　）と　（　　　）と　どちらの　方が　（　　　）ですか。 Asking preferences</vt:lpstr>
      <vt:lpstr>ロールプレイ</vt:lpstr>
      <vt:lpstr>Dict-a-Conversation</vt:lpstr>
      <vt:lpstr>よむれんしゅう</vt:lpstr>
      <vt:lpstr>○×</vt:lpstr>
      <vt:lpstr>ホームタウンは　どんな　ところですか。</vt:lpstr>
    </vt:vector>
  </TitlesOfParts>
  <Company>Princeton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Yukari Tokumasu</dc:creator>
  <cp:lastModifiedBy>tokumasu</cp:lastModifiedBy>
  <cp:revision>447</cp:revision>
  <dcterms:created xsi:type="dcterms:W3CDTF">2009-12-10T11:30:11Z</dcterms:created>
  <dcterms:modified xsi:type="dcterms:W3CDTF">2010-02-01T22:27:09Z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0x010100A0E8A7E7B1C1A04581D2DB75941C2F1E</vt:lpwstr>
  </property>
</Properties>
</file>