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43"/>
  </p:notesMasterIdLst>
  <p:handoutMasterIdLst>
    <p:handoutMasterId r:id="rId44"/>
  </p:handoutMasterIdLst>
  <p:sldIdLst>
    <p:sldId id="300" r:id="rId3"/>
    <p:sldId id="477" r:id="rId4"/>
    <p:sldId id="494" r:id="rId5"/>
    <p:sldId id="694" r:id="rId6"/>
    <p:sldId id="695" r:id="rId7"/>
    <p:sldId id="698" r:id="rId8"/>
    <p:sldId id="696" r:id="rId9"/>
    <p:sldId id="697" r:id="rId10"/>
    <p:sldId id="693" r:id="rId11"/>
    <p:sldId id="700" r:id="rId12"/>
    <p:sldId id="702" r:id="rId13"/>
    <p:sldId id="701" r:id="rId14"/>
    <p:sldId id="704" r:id="rId15"/>
    <p:sldId id="706" r:id="rId16"/>
    <p:sldId id="703" r:id="rId17"/>
    <p:sldId id="707" r:id="rId18"/>
    <p:sldId id="708" r:id="rId19"/>
    <p:sldId id="709" r:id="rId20"/>
    <p:sldId id="705" r:id="rId21"/>
    <p:sldId id="673" r:id="rId22"/>
    <p:sldId id="675" r:id="rId23"/>
    <p:sldId id="674" r:id="rId24"/>
    <p:sldId id="676" r:id="rId25"/>
    <p:sldId id="677" r:id="rId26"/>
    <p:sldId id="678" r:id="rId27"/>
    <p:sldId id="679" r:id="rId28"/>
    <p:sldId id="680" r:id="rId29"/>
    <p:sldId id="681" r:id="rId30"/>
    <p:sldId id="682" r:id="rId31"/>
    <p:sldId id="683" r:id="rId32"/>
    <p:sldId id="684" r:id="rId33"/>
    <p:sldId id="685" r:id="rId34"/>
    <p:sldId id="686" r:id="rId35"/>
    <p:sldId id="687" r:id="rId36"/>
    <p:sldId id="688" r:id="rId37"/>
    <p:sldId id="689" r:id="rId38"/>
    <p:sldId id="690" r:id="rId39"/>
    <p:sldId id="691" r:id="rId40"/>
    <p:sldId id="692" r:id="rId41"/>
    <p:sldId id="710" r:id="rId4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otokoc.m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onnac.m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mec.m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kuchic.m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mimic.mo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ashic.m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tec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chichic.mo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hahac.m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anec.mo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anic.m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imoutoc.mo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otoutoc.mo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iec.mo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zokuc.mov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ryoc.m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oyac.m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0\koc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smtClean="0"/>
              <a:t>February 15, </a:t>
            </a:r>
            <a:r>
              <a:rPr lang="en-US" altLang="ja-JP" b="1" dirty="0" smtClean="0"/>
              <a:t>2010</a:t>
            </a:r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6" y="1600200"/>
            <a:ext cx="8956964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noun may be modified by another noun, an adjective, or a modifying clause. The modifier always comes before the noun. In a non-modifying clause, the verb must be in the plain form.</a:t>
            </a:r>
          </a:p>
          <a:p>
            <a:endParaRPr lang="en-US" sz="2000" dirty="0" smtClean="0"/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ブロンドの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かみ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blond hair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小さい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くつ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small shoes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きれいな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うち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a lean house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かみがながい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a person who has long hair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新聞をよく読む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200" dirty="0" smtClean="0">
                <a:ea typeface="DFPKyoKaSho-W4" pitchFamily="18" charset="-128"/>
              </a:rPr>
              <a:t>a person who often reads the paper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けっこんしている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000" dirty="0" smtClean="0">
                <a:ea typeface="DFPKyoKaSho-W4" pitchFamily="18" charset="-128"/>
              </a:rPr>
              <a:t>a person who is married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negative forms of adjectives and the copula verb must be in the plain form as well.</a:t>
            </a:r>
          </a:p>
          <a:p>
            <a:endParaRPr lang="en-US" sz="2000" dirty="0" smtClean="0"/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日本の車じゃない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くるま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200" dirty="0" smtClean="0">
                <a:ea typeface="DFPKyoKaSho-W4" pitchFamily="18" charset="-128"/>
              </a:rPr>
              <a:t>a car that is not a Japanese car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小さくない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くつ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200" dirty="0" smtClean="0">
                <a:ea typeface="DFPKyoKaSho-W4" pitchFamily="18" charset="-128"/>
              </a:rPr>
              <a:t>not so small shoes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きれいじゃない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うち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a house that is not clean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かみがながくない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a person who does not have  long hair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新聞を読まない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a person who does not read the paper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けっこんしていない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000" dirty="0" smtClean="0">
                <a:ea typeface="DFPKyoKaSho-W4" pitchFamily="18" charset="-128"/>
              </a:rPr>
              <a:t>a person who is not married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4374573"/>
            <a:ext cx="8534400" cy="1851457"/>
          </a:xfrm>
          <a:noFill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：どの人が木村（きむら）さんですか。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みぎから２番目にいる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です。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かみがちゃいろい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です。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：どの人が香取（かとり）さんですか。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一番みぎにいる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です。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せが一番高い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です。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ja-JP" altLang="en-US" smtClean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355" y="1836128"/>
            <a:ext cx="5930900" cy="225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083627" y="4883727"/>
            <a:ext cx="332509" cy="33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58546" y="4883727"/>
            <a:ext cx="332509" cy="33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7327" y="5756564"/>
            <a:ext cx="332509" cy="33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0691" y="5756564"/>
            <a:ext cx="332509" cy="33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P158 Activity 1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633104"/>
            <a:ext cx="5902036" cy="19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3624984"/>
            <a:ext cx="4932782" cy="30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:Expressing options using </a:t>
            </a:r>
            <a:r>
              <a:rPr lang="ja-JP" altLang="en-US" sz="2800" smtClean="0"/>
              <a:t>～とおもう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718" y="1683326"/>
            <a:ext cx="3221181" cy="322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0035" y="5237018"/>
            <a:ext cx="70658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DFPKyoKaSho-W4" pitchFamily="18" charset="-128"/>
                <a:ea typeface="DFPKyoKaSho-W4" pitchFamily="18" charset="-128"/>
              </a:rPr>
              <a:t>Ｘ：このじしょを、どうおもいますか。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dirty="0" smtClean="0">
                <a:latin typeface="DFPKyoKaSho-W4" pitchFamily="18" charset="-128"/>
                <a:ea typeface="DFPKyoKaSho-W4" pitchFamily="18" charset="-128"/>
              </a:rPr>
              <a:t>Ｙ：まきの先生のですから、いい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とおもいます</a:t>
            </a:r>
            <a:r>
              <a:rPr lang="ja-JP" altLang="en-US" sz="2400" b="1" dirty="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9482"/>
          </a:xfrm>
        </p:spPr>
        <p:txBody>
          <a:bodyPr>
            <a:norm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～とおもう </a:t>
            </a:r>
            <a:r>
              <a:rPr lang="en-US" altLang="ja-JP" sz="1600" dirty="0" smtClean="0"/>
              <a:t>expresses the speaker’s opinion about things or events. The subject of 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おもう</a:t>
            </a:r>
            <a:r>
              <a:rPr lang="en-US" altLang="ja-JP" sz="1600" dirty="0" smtClean="0"/>
              <a:t>, the speaker is often deleted. The clause before 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とおもう</a:t>
            </a:r>
            <a:r>
              <a:rPr lang="ja-JP" altLang="en-US" sz="1600" smtClean="0"/>
              <a:t> </a:t>
            </a:r>
            <a:r>
              <a:rPr lang="en-US" altLang="ja-JP" sz="1600" dirty="0" smtClean="0"/>
              <a:t>must end in the plain form.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ぶんぽう５</a:t>
            </a:r>
            <a:r>
              <a:rPr lang="en-US" altLang="ja-JP" sz="2800" dirty="0" smtClean="0"/>
              <a:t>:Expressing options using </a:t>
            </a:r>
            <a:r>
              <a:rPr lang="ja-JP" altLang="en-US" sz="2800" dirty="0" smtClean="0"/>
              <a:t>～とおもう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578" y="2182090"/>
            <a:ext cx="4620922" cy="472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948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When the subject of the main clause is someone other than the speaker, the form 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おもっている</a:t>
            </a:r>
            <a:r>
              <a:rPr lang="en-US" altLang="ja-JP" sz="1600" dirty="0" smtClean="0"/>
              <a:t> is used instead of 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おもう</a:t>
            </a:r>
            <a:r>
              <a:rPr lang="en-US" altLang="ja-JP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ぶんぽう５</a:t>
            </a:r>
            <a:r>
              <a:rPr lang="en-US" altLang="ja-JP" sz="2800" dirty="0" smtClean="0"/>
              <a:t>:Expressing options using </a:t>
            </a:r>
            <a:r>
              <a:rPr lang="ja-JP" altLang="en-US" sz="2800" dirty="0" smtClean="0"/>
              <a:t>～とおもう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085" y="2327565"/>
            <a:ext cx="5446291" cy="453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Brace 6"/>
          <p:cNvSpPr/>
          <p:nvPr/>
        </p:nvSpPr>
        <p:spPr>
          <a:xfrm>
            <a:off x="623456" y="2327565"/>
            <a:ext cx="344630" cy="1402771"/>
          </a:xfrm>
          <a:prstGeom prst="leftBrac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623456" y="3882736"/>
            <a:ext cx="344630" cy="1402771"/>
          </a:xfrm>
          <a:prstGeom prst="leftBrac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623456" y="5455229"/>
            <a:ext cx="344630" cy="1402771"/>
          </a:xfrm>
          <a:prstGeom prst="leftBrac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540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To from an information question, use a question word and end the sentence and 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か</a:t>
            </a:r>
            <a:r>
              <a:rPr lang="en-US" altLang="ja-JP" sz="1600" dirty="0" smtClean="0"/>
              <a:t>. To ask for a general impression or opinion, use 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～をどうおもいますか</a:t>
            </a:r>
            <a:r>
              <a:rPr lang="en-US" altLang="ja-JP" sz="1600" dirty="0" smtClean="0"/>
              <a:t>, what do you think of </a:t>
            </a:r>
            <a:r>
              <a:rPr lang="ja-JP" altLang="en-US" sz="1600" smtClean="0"/>
              <a:t>～</a:t>
            </a:r>
            <a:r>
              <a:rPr lang="en-US" altLang="ja-JP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ぶんぽう５</a:t>
            </a:r>
            <a:r>
              <a:rPr lang="en-US" altLang="ja-JP" sz="2800" dirty="0" smtClean="0"/>
              <a:t>:Expressing options using </a:t>
            </a:r>
            <a:r>
              <a:rPr lang="ja-JP" altLang="en-US" sz="2800" dirty="0" smtClean="0"/>
              <a:t>～とおもう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454" y="2492520"/>
            <a:ext cx="65532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ぶんぽう５</a:t>
            </a:r>
            <a:r>
              <a:rPr lang="en-US" altLang="ja-JP" sz="2800" dirty="0" smtClean="0"/>
              <a:t>:Expressing options using </a:t>
            </a:r>
            <a:r>
              <a:rPr lang="ja-JP" altLang="en-US" sz="2800" dirty="0" smtClean="0"/>
              <a:t>～とおもう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193" y="1822450"/>
            <a:ext cx="62674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P163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71" y="1619683"/>
            <a:ext cx="8157428" cy="375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 smtClean="0"/>
              <a:t>２月１５日水曜日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ぶんぽう３（～は～が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ぶんぽう４（</a:t>
            </a:r>
            <a:r>
              <a:rPr lang="en-US" altLang="ja-JP" dirty="0" smtClean="0"/>
              <a:t>Noun modifying clauses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ぶんぽう５（～とおもう）</a:t>
            </a:r>
            <a:endParaRPr lang="en-US" altLang="ja-JP" dirty="0" smtClean="0"/>
          </a:p>
          <a:p>
            <a:r>
              <a:rPr lang="ja-JP" altLang="en-US" dirty="0" smtClean="0"/>
              <a:t>漢字（かんじ）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男、女、目、口、耳、足、手、父、母、姉、兄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	</a:t>
            </a:r>
            <a:r>
              <a:rPr lang="ja-JP" altLang="en-US" dirty="0" smtClean="0"/>
              <a:t>妹、弟、家、族、両、親、子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きょうのかんじ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4400" b="1" smtClean="0">
                <a:latin typeface="DFPKyoKaSho-W4" pitchFamily="18" charset="-128"/>
                <a:ea typeface="DFPKyoKaSho-W4" pitchFamily="18" charset="-128"/>
              </a:rPr>
              <a:t>男、女</a:t>
            </a:r>
            <a:endParaRPr lang="en-US" altLang="ja-JP" sz="4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400" b="1" smtClean="0">
                <a:latin typeface="DFPKyoKaSho-W4" pitchFamily="18" charset="-128"/>
                <a:ea typeface="DFPKyoKaSho-W4" pitchFamily="18" charset="-128"/>
              </a:rPr>
              <a:t>目、口、耳、足、手、</a:t>
            </a:r>
            <a:endParaRPr lang="en-US" altLang="ja-JP" sz="4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400" b="1" smtClean="0">
                <a:latin typeface="DFPKyoKaSho-W4" pitchFamily="18" charset="-128"/>
                <a:ea typeface="DFPKyoKaSho-W4" pitchFamily="18" charset="-128"/>
              </a:rPr>
              <a:t>父、母、姉、兄、妹、弟</a:t>
            </a:r>
            <a:endParaRPr lang="en-US" altLang="ja-JP" sz="4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400" b="1" smtClean="0">
                <a:latin typeface="DFPKyoKaSho-W4" pitchFamily="18" charset="-128"/>
                <a:ea typeface="DFPKyoKaSho-W4" pitchFamily="18" charset="-128"/>
              </a:rPr>
              <a:t>家、族、両、親、子</a:t>
            </a:r>
            <a:endParaRPr lang="en-US" sz="4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48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P127 </a:t>
            </a:r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509" y="2119745"/>
            <a:ext cx="5521273" cy="44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58836" cy="31172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ja-JP" sz="2000" dirty="0" smtClean="0">
                <a:ea typeface="DFPKyoKaSho-W4" pitchFamily="18" charset="-128"/>
              </a:rPr>
              <a:t>Kanji derived from pictures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おとこ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女の人と男の子がいます。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otoko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2999"/>
            <a:ext cx="4113804" cy="3085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おんな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山本さんはぼうしをかぶった女の人です。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onna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9763" y="1142999"/>
            <a:ext cx="3954433" cy="296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め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目がわるいです。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上から二番目です。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me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4234" y="1143000"/>
            <a:ext cx="3818965" cy="2864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くち、ぐち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口が小さいです。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川口さん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uch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4054039" cy="3040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みみ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私は耳があまりよくありません。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mim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4235" y="1143000"/>
            <a:ext cx="3894667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あし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田中さんはせが高くて、足がながいです。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sh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963706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手がきれいですね。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テニスが上手です。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030941"/>
            <a:ext cx="4013201" cy="300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ちち、とう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父のなまえはジョンです。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お父さん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chich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4013201" cy="300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はは、かあ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母のしごとは高校の先生です。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お母さん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aha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008528"/>
            <a:ext cx="4034120" cy="302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あね、ねえ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姉は私より三さい上です。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お姉さん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ne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9294" y="1143000"/>
            <a:ext cx="3833906" cy="2875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あに、にい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キョウ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兄が一人います。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n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4013201" cy="300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いもうと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妹がいません。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imouto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9803" y="956236"/>
            <a:ext cx="3963397" cy="2972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おとうと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ダイ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弟は四時にアルバイトに行きます。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三人兄弟です。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otouto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いえ、うち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川口さんは七時ごろ家に帰ります。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ie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ゾク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オバマさんは四人家族です。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zok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376" y="1143000"/>
            <a:ext cx="3854824" cy="2891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リョウ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両親はボストンにすんでいます。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ryo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9293" y="1143000"/>
            <a:ext cx="3994275" cy="299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シン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両親はアメリカ人です。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親切な人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oya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948765"/>
            <a:ext cx="4034117" cy="3025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Describing physical appearance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8091" y="2501598"/>
          <a:ext cx="5524500" cy="1019599"/>
        </p:xfrm>
        <a:graphic>
          <a:graphicData uri="http://schemas.openxmlformats.org/drawingml/2006/table">
            <a:tbl>
              <a:tblPr/>
              <a:tblGrid>
                <a:gridCol w="1104900"/>
                <a:gridCol w="1104900"/>
                <a:gridCol w="1104900"/>
                <a:gridCol w="1104900"/>
                <a:gridCol w="1104900"/>
              </a:tblGrid>
              <a:tr h="371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2393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山下さん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高いです。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Yamashita-san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has a large nose.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7" descr="big no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1763" y="3865377"/>
            <a:ext cx="2202873" cy="22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男の子が三人います。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母のなまえは「よし子」です。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o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Describing physical appearance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36" y="2537111"/>
            <a:ext cx="8271164" cy="147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C:\Users\tokumasu\Desktop\la_10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5075" y="3640137"/>
            <a:ext cx="1282700" cy="308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Describing physical appearance</a:t>
            </a: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ジュリア・ロバーツ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ja-JP" altLang="en-US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口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大きいです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ニコール・キッドマン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ja-JP" altLang="en-US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せ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高いです</a:t>
            </a:r>
            <a:endParaRPr lang="en-US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0748" t="10406" r="16354" b="21500"/>
          <a:stretch>
            <a:fillRect/>
          </a:stretch>
        </p:blipFill>
        <p:spPr bwMode="auto">
          <a:xfrm>
            <a:off x="2772641" y="3819526"/>
            <a:ext cx="15811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4001" t="7043" r="30000" b="5658"/>
          <a:stretch>
            <a:fillRect/>
          </a:stretch>
        </p:blipFill>
        <p:spPr bwMode="auto">
          <a:xfrm>
            <a:off x="4942609" y="3313113"/>
            <a:ext cx="1196675" cy="327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B. Describing skills and 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8090" y="2501598"/>
          <a:ext cx="5895109" cy="1019599"/>
        </p:xfrm>
        <a:graphic>
          <a:graphicData uri="http://schemas.openxmlformats.org/drawingml/2006/table">
            <a:tbl>
              <a:tblPr/>
              <a:tblGrid>
                <a:gridCol w="1181101"/>
                <a:gridCol w="1049482"/>
                <a:gridCol w="1392382"/>
                <a:gridCol w="831272"/>
                <a:gridCol w="1440872"/>
              </a:tblGrid>
              <a:tr h="371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2393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石田さん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テニス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上手で</a:t>
                      </a:r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Ishida-san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is good at tennis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58089" y="4364182"/>
          <a:ext cx="5895110" cy="1019599"/>
        </p:xfrm>
        <a:graphic>
          <a:graphicData uri="http://schemas.openxmlformats.org/drawingml/2006/table">
            <a:tbl>
              <a:tblPr/>
              <a:tblGrid>
                <a:gridCol w="1179022"/>
                <a:gridCol w="1041171"/>
                <a:gridCol w="1413163"/>
                <a:gridCol w="807027"/>
                <a:gridCol w="1454727"/>
              </a:tblGrid>
              <a:tr h="371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2393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山田さん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フランス語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分かります。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Yamada-san understands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Rench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557" y="4094018"/>
            <a:ext cx="1432243" cy="164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081" y="2133451"/>
            <a:ext cx="2079719" cy="157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B. Describing skills and ability</a:t>
            </a:r>
          </a:p>
          <a:p>
            <a:pPr marL="514350" indent="-514350">
              <a:buNone/>
            </a:pPr>
            <a:r>
              <a:rPr lang="en-US" sz="2000" dirty="0" smtClean="0"/>
              <a:t>Like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好き </a:t>
            </a:r>
            <a:r>
              <a:rPr lang="en-US" altLang="ja-JP" sz="2000" dirty="0" smtClean="0"/>
              <a:t>and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きらい</a:t>
            </a:r>
            <a:r>
              <a:rPr lang="en-US" altLang="ja-JP" sz="2000" dirty="0" smtClean="0"/>
              <a:t>, the plain present affirmative form of a verb+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000" smtClean="0"/>
              <a:t> </a:t>
            </a:r>
            <a:r>
              <a:rPr lang="en-US" altLang="ja-JP" sz="2000" dirty="0" smtClean="0"/>
              <a:t>can be</a:t>
            </a:r>
          </a:p>
          <a:p>
            <a:pPr marL="514350" indent="-514350">
              <a:buNone/>
            </a:pPr>
            <a:r>
              <a:rPr lang="en-US" altLang="ja-JP" sz="2000" dirty="0" smtClean="0"/>
              <a:t>used with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上手</a:t>
            </a:r>
            <a:r>
              <a:rPr lang="en-US" altLang="ja-JP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326588"/>
          <a:ext cx="8686800" cy="1064895"/>
        </p:xfrm>
        <a:graphic>
          <a:graphicData uri="http://schemas.openxmlformats.org/drawingml/2006/table">
            <a:tbl>
              <a:tblPr/>
              <a:tblGrid>
                <a:gridCol w="1891145"/>
                <a:gridCol w="747229"/>
                <a:gridCol w="1050399"/>
                <a:gridCol w="737754"/>
                <a:gridCol w="1631373"/>
                <a:gridCol w="405245"/>
                <a:gridCol w="862446"/>
                <a:gridCol w="136120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Verb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dictionary form)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アリソンさん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うた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を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うたう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上手です。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Allison-san is good at singing songs.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391483"/>
            <a:ext cx="1551709" cy="146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1" y="3044536"/>
          <a:ext cx="8697190" cy="1064895"/>
        </p:xfrm>
        <a:graphic>
          <a:graphicData uri="http://schemas.openxmlformats.org/drawingml/2006/table">
            <a:tbl>
              <a:tblPr/>
              <a:tblGrid>
                <a:gridCol w="1856822"/>
                <a:gridCol w="782468"/>
                <a:gridCol w="1059873"/>
                <a:gridCol w="727363"/>
                <a:gridCol w="1589809"/>
                <a:gridCol w="374073"/>
                <a:gridCol w="872836"/>
                <a:gridCol w="143394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Verb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dictionary form)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まきの先生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やきゅう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を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みる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好きで</a:t>
                      </a:r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Makino-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sensee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likes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watching baseball.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B. Describing skills and ability</a:t>
            </a: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ジェニファー・ロペス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ja-JP" altLang="en-US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ダンス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上手です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キャメロン・ディアス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サーフィンをするの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が</a:t>
            </a:r>
            <a:endParaRPr lang="en-US" altLang="ja-JP" b="1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657860" lvl="1" indent="-256032">
              <a:buClr>
                <a:schemeClr val="accent3"/>
              </a:buClr>
              <a:buNone/>
              <a:defRPr/>
            </a:pPr>
            <a:r>
              <a:rPr lang="en-US" altLang="ja-JP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上手です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ジョニー・デップ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フランス語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分かります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159" y="4790209"/>
            <a:ext cx="2303774" cy="175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603" y="4540827"/>
            <a:ext cx="1500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6248" y="4540827"/>
            <a:ext cx="16192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4118</TotalTime>
  <Words>1265</Words>
  <Application>Microsoft Office PowerPoint</Application>
  <PresentationFormat>On-screen Show (4:3)</PresentationFormat>
  <Paragraphs>230</Paragraphs>
  <Slides>40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Equity</vt:lpstr>
      <vt:lpstr>日本語 JPN102</vt:lpstr>
      <vt:lpstr>２月１５日水曜日</vt:lpstr>
      <vt:lpstr>ぶんぽう</vt:lpstr>
      <vt:lpstr>ぶんぽう３: Describing physical appearance and skills                       using ～は～が</vt:lpstr>
      <vt:lpstr>ぶんぽう３: Describing physical appearance and skills                       using ～は～が</vt:lpstr>
      <vt:lpstr>ぶんぽう３: Describing physical appearance and skills                       using ～は～が</vt:lpstr>
      <vt:lpstr>ぶんぽう３: Describing physical appearance and skills                       using ～は～が</vt:lpstr>
      <vt:lpstr>ぶんぽう３: Describing physical appearance and skills                       using ～は～が</vt:lpstr>
      <vt:lpstr>ぶんぽう３: Describing physical appearance and skills                       using ～は～が</vt:lpstr>
      <vt:lpstr>ぶんぽう4: Describing people and things                       using nouns and modifying clauses</vt:lpstr>
      <vt:lpstr>ぶんぽう4: Describing people and things                       using nouns and modifying clauses</vt:lpstr>
      <vt:lpstr>ぶんぽう4: Describing people and things                       using nouns and modifying clauses</vt:lpstr>
      <vt:lpstr>P158 Activity 1</vt:lpstr>
      <vt:lpstr>ぶんぽう５:Expressing options using ～とおもう</vt:lpstr>
      <vt:lpstr>ぶんぽう５:Expressing options using ～とおもう</vt:lpstr>
      <vt:lpstr>ぶんぽう５:Expressing options using ～とおもう</vt:lpstr>
      <vt:lpstr>ぶんぽう５:Expressing options using ～とおもう</vt:lpstr>
      <vt:lpstr>ぶんぽう５:Expressing options using ～とおもう</vt:lpstr>
      <vt:lpstr>P163 Activity 1</vt:lpstr>
      <vt:lpstr>かんじ</vt:lpstr>
      <vt:lpstr>きょうのかんじ</vt:lpstr>
      <vt:lpstr>P127 かんじ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481</cp:revision>
  <dcterms:created xsi:type="dcterms:W3CDTF">2010-02-15T04:31:48Z</dcterms:created>
  <dcterms:modified xsi:type="dcterms:W3CDTF">2011-09-25T00:15:03Z</dcterms:modified>
</cp:coreProperties>
</file>