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24"/>
  </p:notesMasterIdLst>
  <p:handoutMasterIdLst>
    <p:handoutMasterId r:id="rId25"/>
  </p:handoutMasterIdLst>
  <p:sldIdLst>
    <p:sldId id="300" r:id="rId3"/>
    <p:sldId id="706" r:id="rId4"/>
    <p:sldId id="658" r:id="rId5"/>
    <p:sldId id="707" r:id="rId6"/>
    <p:sldId id="708" r:id="rId7"/>
    <p:sldId id="711" r:id="rId8"/>
    <p:sldId id="709" r:id="rId9"/>
    <p:sldId id="710" r:id="rId10"/>
    <p:sldId id="713" r:id="rId11"/>
    <p:sldId id="712" r:id="rId12"/>
    <p:sldId id="679" r:id="rId13"/>
    <p:sldId id="683" r:id="rId14"/>
    <p:sldId id="699" r:id="rId15"/>
    <p:sldId id="692" r:id="rId16"/>
    <p:sldId id="715" r:id="rId17"/>
    <p:sldId id="716" r:id="rId18"/>
    <p:sldId id="717" r:id="rId19"/>
    <p:sldId id="714" r:id="rId20"/>
    <p:sldId id="723" r:id="rId21"/>
    <p:sldId id="720" r:id="rId22"/>
    <p:sldId id="722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B303C-5AFA-7642-A466-7946D07601AE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8DBE4-5B27-5E40-ACB8-E4605221AA34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February. 16, 2010</a:t>
            </a:r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P157 Activity 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298" y="1417638"/>
            <a:ext cx="521816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99741" cy="4525963"/>
          </a:xfrm>
        </p:spPr>
        <p:txBody>
          <a:bodyPr/>
          <a:lstStyle/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シャツを　きる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スカートを　はく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くつを　はく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ぼうしを　かぶる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めがねを　かける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イヤリングを　する</a:t>
            </a:r>
            <a:endParaRPr lang="en-US" altLang="ja-JP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b="1" dirty="0" smtClean="0">
                <a:latin typeface="DFGKyoKaSho-W4" pitchFamily="18" charset="-128"/>
                <a:ea typeface="DFGKyoKaSho-W4" pitchFamily="18" charset="-128"/>
              </a:rPr>
              <a:t>うでどけいを　する</a:t>
            </a:r>
            <a:endParaRPr lang="ja-JP" altLang="en-US" b="1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  <p:pic>
        <p:nvPicPr>
          <p:cNvPr id="8" name="Picture 7" descr="la_10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407" y="2489867"/>
            <a:ext cx="1079459" cy="2663544"/>
          </a:xfrm>
          <a:prstGeom prst="rect">
            <a:avLst/>
          </a:prstGeom>
        </p:spPr>
      </p:pic>
      <p:pic>
        <p:nvPicPr>
          <p:cNvPr id="9" name="Picture 8" descr="la_10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16" y="2518616"/>
            <a:ext cx="1162984" cy="2778965"/>
          </a:xfrm>
          <a:prstGeom prst="rect">
            <a:avLst/>
          </a:prstGeom>
        </p:spPr>
      </p:pic>
      <p:pic>
        <p:nvPicPr>
          <p:cNvPr id="10" name="Picture 9" descr="la_10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992" y="2522877"/>
            <a:ext cx="950415" cy="25975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2951" y="1600200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きている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2951" y="2206845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はいている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2951" y="2759355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はいている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951" y="3421529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かぶっている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2951" y="4108824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かけている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4400" y="4687200"/>
            <a:ext cx="191494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している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2951" y="5182160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している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P153 Activity 1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4" y="1756835"/>
            <a:ext cx="9079886" cy="422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672" y="1836649"/>
            <a:ext cx="2206336" cy="338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788" y="1603718"/>
            <a:ext cx="2673494" cy="361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28" name="Group 24"/>
          <p:cNvGraphicFramePr>
            <a:graphicFrameLocks noGrp="1"/>
          </p:cNvGraphicFramePr>
          <p:nvPr/>
        </p:nvGraphicFramePr>
        <p:xfrm>
          <a:off x="381000" y="5516563"/>
          <a:ext cx="3314700" cy="655638"/>
        </p:xfrm>
        <a:graphic>
          <a:graphicData uri="http://schemas.openxmlformats.org/drawingml/2006/table">
            <a:tbl>
              <a:tblPr/>
              <a:tblGrid>
                <a:gridCol w="3314700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ふとっていました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ＤＦＰ教科書体W4"/>
                        <a:ea typeface="ＤＦＰ教科書体W4"/>
                        <a:cs typeface="ＤＦＰ教科書体W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4038600" y="5814059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C19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47130" name="Group 26"/>
          <p:cNvGraphicFramePr>
            <a:graphicFrameLocks noGrp="1"/>
          </p:cNvGraphicFramePr>
          <p:nvPr/>
        </p:nvGraphicFramePr>
        <p:xfrm>
          <a:off x="4800600" y="5410200"/>
          <a:ext cx="1981200" cy="51816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やせました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ＤＦＰ教科書体W4"/>
                        <a:ea typeface="ＤＦＰ教科書体W4"/>
                        <a:cs typeface="ＤＦＰ教科書体W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990" name="Group 30"/>
          <p:cNvGraphicFramePr>
            <a:graphicFrameLocks noGrp="1"/>
          </p:cNvGraphicFramePr>
          <p:nvPr/>
        </p:nvGraphicFramePr>
        <p:xfrm>
          <a:off x="4800600" y="6248400"/>
          <a:ext cx="3124200" cy="533400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ＤＦＰ教科書体W4"/>
                          <a:ea typeface="ＤＦＰ教科書体W4"/>
                          <a:cs typeface="ＤＦＰ教科書体W4"/>
                        </a:rPr>
                        <a:t>今　やせています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ＤＦＰ教科書体W4"/>
                        <a:ea typeface="ＤＦＰ教科書体W4"/>
                        <a:cs typeface="ＤＦＰ教科書体W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282" y="4577651"/>
            <a:ext cx="2462647" cy="18469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007" y="1543505"/>
            <a:ext cx="2007225" cy="2671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222" y="1543505"/>
            <a:ext cx="2026228" cy="27470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222" y="4577651"/>
            <a:ext cx="2167535" cy="20112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7427" y="2306782"/>
            <a:ext cx="11949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山下さん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427" y="5195455"/>
            <a:ext cx="11949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田中さん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1845" y="5380121"/>
            <a:ext cx="11949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川口さん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2909" y="2459182"/>
            <a:ext cx="11949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上田さん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9D7C-04F8-C744-BEFA-456A5A71CD6F}" type="slidenum">
              <a:rPr lang="en-US" altLang="ja-JP"/>
              <a:pPr/>
              <a:t>15</a:t>
            </a:fld>
            <a:endParaRPr lang="en-US" altLang="ja-JP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200000">
            <a:off x="691143" y="2744785"/>
            <a:ext cx="3861952" cy="273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990403" y="1953493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b="1">
                <a:ea typeface="DFPKyoKaSho-W4" pitchFamily="18" charset="-128"/>
                <a:cs typeface="DFPKyoKaSho-W4" pitchFamily="18" charset="-128"/>
              </a:rPr>
              <a:t>田中さんは　どの人ですか。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990403" y="2791693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b="1" u="sng">
                <a:ea typeface="DFPKyoKaSho-W4" pitchFamily="18" charset="-128"/>
                <a:cs typeface="DFPKyoKaSho-W4" pitchFamily="18" charset="-128"/>
              </a:rPr>
              <a:t>スカートを　はいている</a:t>
            </a:r>
            <a:r>
              <a:rPr lang="ja-JP" altLang="en-US" b="1">
                <a:solidFill>
                  <a:srgbClr val="FF0000"/>
                </a:solidFill>
                <a:ea typeface="DFPKyoKaSho-W4" pitchFamily="18" charset="-128"/>
                <a:cs typeface="DFPKyoKaSho-W4" pitchFamily="18" charset="-128"/>
              </a:rPr>
              <a:t>人</a:t>
            </a:r>
            <a:r>
              <a:rPr lang="ja-JP" altLang="en-US" b="1">
                <a:ea typeface="DFPKyoKaSho-W4" pitchFamily="18" charset="-128"/>
                <a:cs typeface="DFPKyoKaSho-W4" pitchFamily="18" charset="-128"/>
              </a:rPr>
              <a:t>です。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066603" y="2334493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1800">
                <a:latin typeface="DFPKyoKaSho-W4" pitchFamily="18" charset="-128"/>
                <a:ea typeface="DFPKyoKaSho-W4" pitchFamily="18" charset="-128"/>
                <a:cs typeface="DFPKyoKaSho-W4" pitchFamily="18" charset="-128"/>
              </a:rPr>
              <a:t>Which person is Tanaka-san?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066603" y="3248893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1800">
                <a:latin typeface="DFPKyoKaSho-W4" pitchFamily="18" charset="-128"/>
                <a:ea typeface="DFPKyoKaSho-W4" pitchFamily="18" charset="-128"/>
                <a:cs typeface="DFPKyoKaSho-W4" pitchFamily="18" charset="-128"/>
              </a:rPr>
              <a:t>She is </a:t>
            </a:r>
            <a:r>
              <a:rPr lang="en-US" altLang="ja-JP" sz="1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DFPKyoKaSho-W4" pitchFamily="18" charset="-128"/>
              </a:rPr>
              <a:t>the person</a:t>
            </a:r>
            <a:r>
              <a:rPr lang="en-US" altLang="ja-JP" sz="1800">
                <a:latin typeface="DFPKyoKaSho-W4" pitchFamily="18" charset="-128"/>
                <a:ea typeface="DFPKyoKaSho-W4" pitchFamily="18" charset="-128"/>
                <a:cs typeface="DFPKyoKaSho-W4" pitchFamily="18" charset="-128"/>
              </a:rPr>
              <a:t> </a:t>
            </a:r>
            <a:r>
              <a:rPr lang="en-US" altLang="ja-JP" sz="18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DFPKyoKaSho-W4" pitchFamily="18" charset="-128"/>
              </a:rPr>
              <a:t>who</a:t>
            </a:r>
            <a:r>
              <a:rPr lang="en-US" altLang="ja-JP" sz="1800">
                <a:latin typeface="DFPKyoKaSho-W4" pitchFamily="18" charset="-128"/>
                <a:ea typeface="DFPKyoKaSho-W4" pitchFamily="18" charset="-128"/>
                <a:cs typeface="DFPKyoKaSho-W4" pitchFamily="18" charset="-128"/>
              </a:rPr>
              <a:t> </a:t>
            </a:r>
            <a:r>
              <a:rPr lang="en-US" altLang="ja-JP" sz="1800" u="sng">
                <a:latin typeface="DFPKyoKaSho-W4" pitchFamily="18" charset="-128"/>
                <a:ea typeface="DFPKyoKaSho-W4" pitchFamily="18" charset="-128"/>
                <a:cs typeface="DFPKyoKaSho-W4" pitchFamily="18" charset="-128"/>
              </a:rPr>
              <a:t>is wearing a skirt</a:t>
            </a:r>
            <a:r>
              <a:rPr lang="en-US" altLang="ja-JP" sz="1800">
                <a:latin typeface="DFPKyoKaSho-W4" pitchFamily="18" charset="-128"/>
                <a:ea typeface="DFPKyoKaSho-W4" pitchFamily="18" charset="-128"/>
                <a:cs typeface="DFPKyoKaSho-W4" pitchFamily="18" charset="-128"/>
              </a:rPr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6" y="1600200"/>
            <a:ext cx="8956964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noun may be modified by another noun, an adjective, or a modifying clause. The modifier always comes before the noun. In a non-modifying clause, the verb must be in the plain form.</a:t>
            </a:r>
          </a:p>
          <a:p>
            <a:endParaRPr lang="en-US" sz="2000" dirty="0" smtClean="0"/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ブロンドの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かみ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blond hair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小さい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くつ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small shoes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きれいな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うち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a lean house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かみがながい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a person who has long hair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新聞をよく読む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200" dirty="0" smtClean="0">
                <a:ea typeface="DFPKyoKaSho-W4" pitchFamily="18" charset="-128"/>
              </a:rPr>
              <a:t>a person who often reads the paper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けっこんしている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000" dirty="0" smtClean="0">
                <a:ea typeface="DFPKyoKaSho-W4" pitchFamily="18" charset="-128"/>
              </a:rPr>
              <a:t>a person who is married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negative forms of adjectives and the copula verb must be in the plain form as well.</a:t>
            </a:r>
          </a:p>
          <a:p>
            <a:endParaRPr lang="en-US" sz="2000" dirty="0" smtClean="0"/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日本の車じゃない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くるま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200" dirty="0" smtClean="0">
                <a:ea typeface="DFPKyoKaSho-W4" pitchFamily="18" charset="-128"/>
              </a:rPr>
              <a:t>a car that is not a Japanese car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小さくない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くつ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200" dirty="0" smtClean="0">
                <a:ea typeface="DFPKyoKaSho-W4" pitchFamily="18" charset="-128"/>
              </a:rPr>
              <a:t>not so small shoes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きれいじゃない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うち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a house that is not clean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かみがながくない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a person who does not have  long hair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新聞を読まない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200" dirty="0" smtClean="0">
                <a:ea typeface="DFPKyoKaSho-W4" pitchFamily="18" charset="-128"/>
              </a:rPr>
              <a:t>a person who does not read the paper</a:t>
            </a: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けっこんしていない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人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000" dirty="0" smtClean="0">
                <a:ea typeface="DFPKyoKaSho-W4" pitchFamily="18" charset="-128"/>
              </a:rPr>
              <a:t>a person who is not married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4: Describing people and things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nouns and modifying clauses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97427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4: Describing people and things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using nouns and modifying clauses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h10-teir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071" y="1999246"/>
            <a:ext cx="4564929" cy="33728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32204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Look at the drawing and answer the questions suing a noun-modifying clause wherever appropriate.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21014"/>
            <a:ext cx="5122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EX. 	A: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さとうさんはどの人ですか。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/>
              <a:t>       </a:t>
            </a:r>
            <a:r>
              <a:rPr lang="en-US" altLang="ja-JP" dirty="0" smtClean="0"/>
              <a:t>	B: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あおいズボンをはいている人です。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1" y="4582391"/>
            <a:ext cx="8894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１）山口さんはどの人ですか。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２）こんどうさんはどの人ですか。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３）くろいネクタイをしている人はこんどうさんですか。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４）ベルトをしている人はさとうさんですか。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４）めがねをかけている人はどの人ですか。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５）スカートをはいていて、ぼうしをかぶっている人はこんどうさんですか。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0"/>
            <a:ext cx="9144000" cy="28194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せがひくくて、黒いスーツをきている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人はだれですか。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赤いドレスをきていて、かみが黒い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人はだれですか。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サッカーが上手で、かみが短い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人はだれですか。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102" y="1560598"/>
            <a:ext cx="2730498" cy="209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63" name="Group 15"/>
          <p:cNvGraphicFramePr>
            <a:graphicFrameLocks noGrp="1"/>
          </p:cNvGraphicFramePr>
          <p:nvPr/>
        </p:nvGraphicFramePr>
        <p:xfrm>
          <a:off x="1600200" y="4208319"/>
          <a:ext cx="3124200" cy="706582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706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トム・クルーズです。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85" name="Group 37"/>
          <p:cNvGraphicFramePr>
            <a:graphicFrameLocks noGrp="1"/>
          </p:cNvGraphicFramePr>
          <p:nvPr/>
        </p:nvGraphicFramePr>
        <p:xfrm>
          <a:off x="1676400" y="5039591"/>
          <a:ext cx="3962400" cy="609600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ケイティ・ホルムズです。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84" name="Group 36"/>
          <p:cNvGraphicFramePr>
            <a:graphicFrameLocks noGrp="1"/>
          </p:cNvGraphicFramePr>
          <p:nvPr/>
        </p:nvGraphicFramePr>
        <p:xfrm>
          <a:off x="1811482" y="6081395"/>
          <a:ext cx="2514600" cy="45720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ベッカムです。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97427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4: Describing people and things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using nouns and modifying clauses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読んでください。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きょうしつに　男の人は　何人いますか。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女の人は　何人いますか。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何人家族ですか。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兄弟がいますか。何さいですか。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ご両親はどこにすんでいますか。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家族の中で、だれが一番りょうりが上手ですか。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はる休みに家に帰りますか。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F91E-EBDD-9249-8347-E59B5E827722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08125"/>
            <a:ext cx="7772400" cy="5213350"/>
          </a:xfrm>
        </p:spPr>
        <p:txBody>
          <a:bodyPr>
            <a:normAutofit/>
          </a:bodyPr>
          <a:lstStyle/>
          <a:p>
            <a:pPr marL="45720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１）お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よぐのが上手で、とてもあたまがいい先生はだれですか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２）日本語の先生の中で、一番せが高い先生はだれですか。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３）日本語の先生の中で、りょうりが上手じゃない先生はだれですか。</a:t>
            </a:r>
            <a:endParaRPr lang="en-US" altLang="ja-JP" sz="2800" b="1" dirty="0">
              <a:latin typeface="DFPKyoKaSho-W4" pitchFamily="18" charset="-128"/>
              <a:ea typeface="DFPKyoKaSho-W4" pitchFamily="18" charset="-128"/>
            </a:endParaRPr>
          </a:p>
          <a:p>
            <a:pPr marL="45720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３）クラスの中で、ちゅうごく語が分かる人はだれですか。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>
              <a:lnSpc>
                <a:spcPct val="90000"/>
              </a:lnSpc>
              <a:spcAft>
                <a:spcPts val="600"/>
              </a:spcAft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２）ホワイトハウスにすんでいて、おくさんと子どもが二人いる人はだれですか。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６）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???</a:t>
            </a:r>
          </a:p>
          <a:p>
            <a:pPr marL="457200">
              <a:lnSpc>
                <a:spcPct val="90000"/>
              </a:lnSpc>
              <a:buFontTx/>
              <a:buNone/>
            </a:pPr>
            <a:endParaRPr lang="en-US" altLang="ja-JP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97427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noProof="0" smtClean="0">
                <a:latin typeface="+mj-lt"/>
                <a:ea typeface="+mj-ea"/>
                <a:cs typeface="+mj-cs"/>
              </a:rPr>
              <a:t>だれですか？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１）ニューヨークはどんなまちですか。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　　　　　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まち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です。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２）プリンストン大学はどんな大学ですか。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400" b="1" u="sng" smtClean="0">
                <a:latin typeface="DFPKyoKaSho-W4" pitchFamily="18" charset="-128"/>
                <a:ea typeface="DFPKyoKaSho-W4" pitchFamily="18" charset="-128"/>
              </a:rPr>
              <a:t>　　　　　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大学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です。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３）？？？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97427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4: Describing people and things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using nouns and modifying clauses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734" y="1417638"/>
            <a:ext cx="3485969" cy="50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27856" y="1596734"/>
            <a:ext cx="2050688" cy="4893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高い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ひくい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ながい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みじかい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大きい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小さい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しかくい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まるい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しかくい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はぞながい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くろい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しろい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ちゃいろい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Describing physical appearance</a:t>
            </a: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ジュリア・ロバーツ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ja-JP" altLang="en-US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口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大きいです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ニコール・キッドマン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ja-JP" altLang="en-US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せ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高いです</a:t>
            </a:r>
            <a:endParaRPr lang="en-US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0748" t="10406" r="16354" b="21500"/>
          <a:stretch>
            <a:fillRect/>
          </a:stretch>
        </p:blipFill>
        <p:spPr bwMode="auto">
          <a:xfrm>
            <a:off x="1702379" y="3819526"/>
            <a:ext cx="15811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4001" t="7043" r="30000" b="5658"/>
          <a:stretch>
            <a:fillRect/>
          </a:stretch>
        </p:blipFill>
        <p:spPr bwMode="auto">
          <a:xfrm>
            <a:off x="4406617" y="3313113"/>
            <a:ext cx="1196675" cy="327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Describing physical appearance</a:t>
            </a: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(person)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en-US" altLang="ja-JP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(noun)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en-US" altLang="ja-JP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(adjective)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3826" y="3294323"/>
            <a:ext cx="2103880" cy="2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619" y="3291378"/>
            <a:ext cx="1987002" cy="264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2242" y="3294323"/>
            <a:ext cx="2145722" cy="2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P157 Activity3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894177"/>
            <a:ext cx="87344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B. Describing skills and ability</a:t>
            </a: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ジェニファー・ロペス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ja-JP" altLang="en-US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ダンス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上手です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キャメロン・ディアス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サーフィンをするの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が</a:t>
            </a:r>
            <a:endParaRPr lang="en-US" altLang="ja-JP" b="1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657860" lvl="1" indent="-256032">
              <a:buClr>
                <a:schemeClr val="accent3"/>
              </a:buClr>
              <a:buNone/>
              <a:defRPr/>
            </a:pPr>
            <a:r>
              <a:rPr lang="en-US" altLang="ja-JP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上手です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ジョニー・デップ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フランス語</a:t>
            </a:r>
            <a:r>
              <a:rPr lang="ja-JP" altLang="en-US" b="1" u="sng" dirty="0" smtClean="0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分かります</a:t>
            </a:r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159" y="4790209"/>
            <a:ext cx="2303774" cy="175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603" y="4540827"/>
            <a:ext cx="1500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6248" y="4540827"/>
            <a:ext cx="16192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B. Describing skills and ability</a:t>
            </a:r>
          </a:p>
          <a:p>
            <a:pPr marL="657860" lvl="1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b="1" dirty="0" smtClean="0">
                <a:solidFill>
                  <a:srgbClr val="00B050"/>
                </a:solidFill>
                <a:latin typeface="DFPKyoKaSho-W4" pitchFamily="18" charset="-128"/>
                <a:ea typeface="DFPKyoKaSho-W4" pitchFamily="18" charset="-128"/>
              </a:rPr>
              <a:t>(person)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en-US" altLang="ja-JP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(noun)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en-US" altLang="ja-JP" b="1" dirty="0" smtClean="0">
                <a:solidFill>
                  <a:srgbClr val="C00000"/>
                </a:solidFill>
                <a:latin typeface="DFPKyoKaSho-W4" pitchFamily="18" charset="-128"/>
                <a:ea typeface="DFPKyoKaSho-W4" pitchFamily="18" charset="-128"/>
              </a:rPr>
              <a:t>(adjective)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6" y="3475301"/>
            <a:ext cx="1727440" cy="21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3023" y="3501363"/>
            <a:ext cx="1939155" cy="183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475302"/>
            <a:ext cx="1678423" cy="186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501363"/>
            <a:ext cx="2187464" cy="21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Describing physical appearance and skills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using </a:t>
            </a:r>
            <a:r>
              <a:rPr lang="ja-JP" altLang="en-US" sz="2800" smtClean="0"/>
              <a:t>～は～が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 l="21027" t="18462" r="28162"/>
          <a:stretch>
            <a:fillRect/>
          </a:stretch>
        </p:blipFill>
        <p:spPr bwMode="auto">
          <a:xfrm>
            <a:off x="659534" y="2660072"/>
            <a:ext cx="25685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12572" y="1600199"/>
            <a:ext cx="5074227" cy="5121275"/>
          </a:xfrm>
          <a:noFill/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まきの先生は：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2800" dirty="0" smtClean="0"/>
              <a:t>Understands French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altLang="ja-JP" sz="2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2800" dirty="0" smtClean="0"/>
              <a:t>Understands German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altLang="ja-JP" sz="2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2800" dirty="0" smtClean="0"/>
              <a:t>Understands Korean a little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altLang="ja-JP" sz="2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2800" dirty="0" smtClean="0"/>
              <a:t>Good at swimming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altLang="ja-JP" sz="2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2800" dirty="0" smtClean="0"/>
              <a:t>Not good at cooking</a:t>
            </a:r>
            <a:endParaRPr lang="ja-JP" altLang="en-US" sz="2800" smtClean="0"/>
          </a:p>
        </p:txBody>
      </p:sp>
      <p:sp>
        <p:nvSpPr>
          <p:cNvPr id="8" name="TextBox 7"/>
          <p:cNvSpPr txBox="1"/>
          <p:nvPr/>
        </p:nvSpPr>
        <p:spPr>
          <a:xfrm>
            <a:off x="3958937" y="2398066"/>
            <a:ext cx="47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フランス語が分かります。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8937" y="3377045"/>
            <a:ext cx="47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ドイツ語が分かります。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8937" y="4353791"/>
            <a:ext cx="47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かんこく語がすこし分かります。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8936" y="5367337"/>
            <a:ext cx="47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およぐのが上手です。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8936" y="6228636"/>
            <a:ext cx="47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りょうりが上手じゃありません。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4204</TotalTime>
  <Words>1083</Words>
  <Application>Microsoft Office PowerPoint</Application>
  <PresentationFormat>On-screen Show (4:3)</PresentationFormat>
  <Paragraphs>161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Equity</vt:lpstr>
      <vt:lpstr>日本語 JPN102</vt:lpstr>
      <vt:lpstr>読んでください。</vt:lpstr>
      <vt:lpstr>P140 からだのとくちょう (Physical features)</vt:lpstr>
      <vt:lpstr>ぶんぽう３: Describing physical appearance and skills                       using ～は～が</vt:lpstr>
      <vt:lpstr>ぶんぽう３: Describing physical appearance and skills                       using ～は～が</vt:lpstr>
      <vt:lpstr>P157 Activity3</vt:lpstr>
      <vt:lpstr>ぶんぽう３: Describing physical appearance and skills                       using ～は～が</vt:lpstr>
      <vt:lpstr>ぶんぽう３: Describing physical appearance and skills                       using ～は～が</vt:lpstr>
      <vt:lpstr>ぶんぽう３: Describing physical appearance and skills                       using ～は～が</vt:lpstr>
      <vt:lpstr>P157 Activity 4</vt:lpstr>
      <vt:lpstr>ぶんぽう２: Describing a resultant state using verb て-form+ている</vt:lpstr>
      <vt:lpstr>P153 Activity 1</vt:lpstr>
      <vt:lpstr>ぶんぽう２: Describing a resultant state using verb て-form+ている</vt:lpstr>
      <vt:lpstr>ぶんぽう２: Describing a resultant state using verb て-form+ている</vt:lpstr>
      <vt:lpstr>ぶんぽう4: Describing people and things                       using nouns and modifying clauses</vt:lpstr>
      <vt:lpstr>ぶんぽう4: Describing people and things                       using nouns and modifying clauses</vt:lpstr>
      <vt:lpstr>ぶんぽう4: Describing people and things                       using nouns and modifying clauses</vt:lpstr>
      <vt:lpstr>Slide 18</vt:lpstr>
      <vt:lpstr>Slide 19</vt:lpstr>
      <vt:lpstr>Slide 20</vt:lpstr>
      <vt:lpstr>Slide 21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486</cp:revision>
  <dcterms:created xsi:type="dcterms:W3CDTF">2010-02-12T04:13:58Z</dcterms:created>
  <dcterms:modified xsi:type="dcterms:W3CDTF">2011-09-25T00:15:42Z</dcterms:modified>
</cp:coreProperties>
</file>