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21"/>
  </p:notesMasterIdLst>
  <p:handoutMasterIdLst>
    <p:handoutMasterId r:id="rId22"/>
  </p:handoutMasterIdLst>
  <p:sldIdLst>
    <p:sldId id="300" r:id="rId3"/>
    <p:sldId id="706" r:id="rId4"/>
    <p:sldId id="735" r:id="rId5"/>
    <p:sldId id="737" r:id="rId6"/>
    <p:sldId id="707" r:id="rId7"/>
    <p:sldId id="726" r:id="rId8"/>
    <p:sldId id="732" r:id="rId9"/>
    <p:sldId id="727" r:id="rId10"/>
    <p:sldId id="728" r:id="rId11"/>
    <p:sldId id="692" r:id="rId12"/>
    <p:sldId id="725" r:id="rId13"/>
    <p:sldId id="729" r:id="rId14"/>
    <p:sldId id="730" r:id="rId15"/>
    <p:sldId id="731" r:id="rId16"/>
    <p:sldId id="733" r:id="rId17"/>
    <p:sldId id="734" r:id="rId18"/>
    <p:sldId id="722" r:id="rId19"/>
    <p:sldId id="738" r:id="rId2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82974" autoAdjust="0"/>
  </p:normalViewPr>
  <p:slideViewPr>
    <p:cSldViewPr snapToGrid="0" snapToObjects="1">
      <p:cViewPr varScale="1">
        <p:scale>
          <a:sx n="65" d="100"/>
          <a:sy n="65" d="100"/>
        </p:scale>
        <p:origin x="-6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February. 18, 2010</a:t>
            </a:r>
          </a:p>
          <a:p>
            <a:r>
              <a:rPr lang="en-US" altLang="ja-JP" b="1" dirty="0" smtClean="0"/>
              <a:t>(Thursday)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mtClean="0"/>
              <a:t>日本語</a:t>
            </a:r>
            <a:r>
              <a:rPr lang="ja-JP" altLang="en-US"/>
              <a:t/>
            </a:r>
            <a:br>
              <a:rPr lang="ja-JP" altLang="en-US"/>
            </a:br>
            <a:r>
              <a:rPr lang="en-US" altLang="ja-JP" dirty="0" smtClean="0"/>
              <a:t>JPN102</a:t>
            </a:r>
            <a:endParaRPr lang="en-US" altLang="ja-JP" dirty="0"/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5283" y="4904509"/>
            <a:ext cx="2026836" cy="152012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008" y="2355097"/>
            <a:ext cx="1508166" cy="20070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222" y="2355097"/>
            <a:ext cx="1543051" cy="20920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223" y="5039591"/>
            <a:ext cx="1669710" cy="15493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97427" y="2828514"/>
            <a:ext cx="119495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山下さん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427" y="5564787"/>
            <a:ext cx="119495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田中さん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91845" y="5564787"/>
            <a:ext cx="119495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川口さん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2909" y="2828514"/>
            <a:ext cx="119495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上田さん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4: Describing people and things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using nouns and modifying clauses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577935" y="1648470"/>
            <a:ext cx="5390901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b="1" u="sng" dirty="0" smtClean="0">
                <a:latin typeface="DFPKyoKaSho-W4" pitchFamily="18" charset="-128"/>
                <a:ea typeface="DFPKyoKaSho-W4" pitchFamily="18" charset="-128"/>
              </a:rPr>
              <a:t>						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人はだれですか。</a:t>
            </a:r>
            <a:endParaRPr lang="en-US" sz="24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日本語の先生です。だれですか？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およぐのが好きな先生はだれですか。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かみが一番ながい先生はだれですか。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いつもスーツをきている先生はだれですか。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せが一番高い先生はだれですか。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家にいぬとねこがいる先生はだれですか。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めがねをかけていない先生はだれですか。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かんこく語がすこし分かる先生はだれですか。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りょうりが上手じゃない先生はだれですか。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4: Describing people and things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using nouns and modifying clauses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日本語１０２にクラスメートです。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en-US" altLang="ja-JP" sz="2800" b="1" u="sng" dirty="0" smtClean="0">
                <a:latin typeface="DFPKyoKaSho-W4" pitchFamily="18" charset="-128"/>
                <a:ea typeface="DFPKyoKaSho-W4" pitchFamily="18" charset="-128"/>
              </a:rPr>
              <a:t>					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人はだれですか。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4: Describing people and things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using nouns and modifying clauses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ぶんぽう５</a:t>
            </a:r>
            <a:r>
              <a:rPr lang="en-US" altLang="ja-JP" sz="2800" dirty="0" smtClean="0"/>
              <a:t>:Expressing options using </a:t>
            </a:r>
            <a:r>
              <a:rPr lang="ja-JP" altLang="en-US" sz="2800" smtClean="0"/>
              <a:t>～とおもう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6718" y="1683326"/>
            <a:ext cx="3221181" cy="322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30035" y="5237018"/>
            <a:ext cx="70658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DFPKyoKaSho-W4" pitchFamily="18" charset="-128"/>
                <a:ea typeface="DFPKyoKaSho-W4" pitchFamily="18" charset="-128"/>
              </a:rPr>
              <a:t>Ｘ：このじしょを、どうおもいますか。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dirty="0" smtClean="0">
                <a:latin typeface="DFPKyoKaSho-W4" pitchFamily="18" charset="-128"/>
                <a:ea typeface="DFPKyoKaSho-W4" pitchFamily="18" charset="-128"/>
              </a:rPr>
              <a:t>Ｙ：まきの先生のですから、いい</a:t>
            </a:r>
            <a:r>
              <a:rPr lang="ja-JP" altLang="en-US" sz="2400" b="1" u="sng" dirty="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とおもいます</a:t>
            </a:r>
            <a:r>
              <a:rPr lang="ja-JP" altLang="en-US" sz="2400" b="1" dirty="0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49482"/>
          </a:xfrm>
        </p:spPr>
        <p:txBody>
          <a:bodyPr>
            <a:normAutofit/>
          </a:bodyPr>
          <a:lstStyle/>
          <a:p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～とおもう </a:t>
            </a:r>
            <a:r>
              <a:rPr lang="en-US" altLang="ja-JP" sz="1600" dirty="0" smtClean="0"/>
              <a:t>expresses the speaker’s opinion about things or events. The subject of </a:t>
            </a:r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おもう</a:t>
            </a:r>
            <a:r>
              <a:rPr lang="en-US" altLang="ja-JP" sz="1600" dirty="0" smtClean="0"/>
              <a:t>, the speaker is often deleted. The clause before </a:t>
            </a:r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とおもう</a:t>
            </a:r>
            <a:r>
              <a:rPr lang="ja-JP" altLang="en-US" sz="1600" smtClean="0"/>
              <a:t> </a:t>
            </a:r>
            <a:r>
              <a:rPr lang="en-US" altLang="ja-JP" sz="1600" dirty="0" smtClean="0"/>
              <a:t>must end in the plain form.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dirty="0" smtClean="0"/>
              <a:t>ぶんぽう５</a:t>
            </a:r>
            <a:r>
              <a:rPr lang="en-US" altLang="ja-JP" sz="2800" dirty="0" smtClean="0"/>
              <a:t>:Expressing options using </a:t>
            </a:r>
            <a:r>
              <a:rPr lang="ja-JP" altLang="en-US" sz="2800" dirty="0" smtClean="0"/>
              <a:t>～とおもう</a:t>
            </a:r>
            <a:endParaRPr lang="en-US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5578" y="2182090"/>
            <a:ext cx="4620922" cy="472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P163 Activity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271" y="1619683"/>
            <a:ext cx="8157428" cy="375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P164 Activity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7527" y="1417638"/>
            <a:ext cx="6920346" cy="532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１）ニューヨークを、どうおもいますか。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400" b="1" u="sng" smtClean="0">
                <a:latin typeface="DFPKyoKaSho-W4" pitchFamily="18" charset="-128"/>
                <a:ea typeface="DFPKyoKaSho-W4" pitchFamily="18" charset="-128"/>
              </a:rPr>
              <a:t>　　　　　</a:t>
            </a:r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まち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だとおもいます。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２）プリンストン大学を、どうおもいますか。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400" b="1" u="sng" smtClean="0">
                <a:latin typeface="DFPKyoKaSho-W4" pitchFamily="18" charset="-128"/>
                <a:ea typeface="DFPKyoKaSho-W4" pitchFamily="18" charset="-128"/>
              </a:rPr>
              <a:t>　　　　　</a:t>
            </a:r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大学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だとおもいます。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３）？？？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dirty="0" smtClean="0"/>
              <a:t>ぶんぽう５</a:t>
            </a:r>
            <a:r>
              <a:rPr lang="en-US" altLang="ja-JP" sz="2800" dirty="0" smtClean="0"/>
              <a:t>:Expressing options using </a:t>
            </a:r>
            <a:r>
              <a:rPr lang="ja-JP" altLang="en-US" sz="2800" dirty="0" smtClean="0"/>
              <a:t>～とおもう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P164 Activity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90738"/>
            <a:ext cx="9144000" cy="26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読んでください。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ジュリア・ロバーツは目が大きくて、足がながいです。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私は両親と妹と弟の五人家族です。妹は小学生で、弟は中学二年生です。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めがねをかけている人はスミスさんのお姉さんです。２４さいです。大学で日本語をべんきょうしたので、日本語が上手です。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ニューヨークタイムズは、いい新聞だとおもいます。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3" descr="ch10-teiru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544" y="1749864"/>
            <a:ext cx="6234566" cy="4606486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200" dirty="0" smtClean="0"/>
              <a:t>ぶんぽう２</a:t>
            </a:r>
            <a:r>
              <a:rPr lang="en-US" altLang="ja-JP" sz="3200" dirty="0" smtClean="0"/>
              <a:t>: Describing a resultant state using verb </a:t>
            </a:r>
            <a:r>
              <a:rPr lang="ja-JP" altLang="en-US" sz="3200" dirty="0" smtClean="0"/>
              <a:t>て</a:t>
            </a:r>
            <a:r>
              <a:rPr lang="en-US" altLang="ja-JP" sz="3200" dirty="0" smtClean="0"/>
              <a:t>-form+</a:t>
            </a:r>
            <a:r>
              <a:rPr lang="ja-JP" altLang="en-US" sz="3200" dirty="0" smtClean="0"/>
              <a:t>ている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ぶんぽう３</a:t>
            </a:r>
            <a:r>
              <a:rPr lang="en-US" altLang="ja-JP" sz="2800" dirty="0" smtClean="0"/>
              <a:t>: Describing physical appearance and skills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using </a:t>
            </a:r>
            <a:r>
              <a:rPr lang="ja-JP" altLang="en-US" sz="2800" smtClean="0"/>
              <a:t>～は～が</a:t>
            </a:r>
            <a:endParaRPr lang="en-US" sz="2800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/>
          <a:srcRect l="21027" t="18462" r="28162"/>
          <a:stretch>
            <a:fillRect/>
          </a:stretch>
        </p:blipFill>
        <p:spPr bwMode="auto">
          <a:xfrm>
            <a:off x="659534" y="2660072"/>
            <a:ext cx="2568575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12572" y="1600199"/>
            <a:ext cx="5074227" cy="5121275"/>
          </a:xfrm>
          <a:noFill/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まきの先生は：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altLang="ja-JP" sz="2800" dirty="0" smtClean="0"/>
              <a:t>Understands French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altLang="ja-JP" sz="28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altLang="ja-JP" sz="2800" dirty="0" smtClean="0"/>
              <a:t>Understands German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altLang="ja-JP" sz="28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altLang="ja-JP" sz="2800" dirty="0" smtClean="0"/>
              <a:t>Understands Korean a little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altLang="ja-JP" sz="28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altLang="ja-JP" sz="2800" dirty="0" smtClean="0"/>
              <a:t>Good at swimming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altLang="ja-JP" sz="28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altLang="ja-JP" sz="2800" dirty="0" smtClean="0"/>
              <a:t>Not good at cooking</a:t>
            </a:r>
            <a:endParaRPr lang="ja-JP" altLang="en-US" sz="2800" smtClean="0"/>
          </a:p>
        </p:txBody>
      </p:sp>
      <p:sp>
        <p:nvSpPr>
          <p:cNvPr id="8" name="TextBox 7"/>
          <p:cNvSpPr txBox="1"/>
          <p:nvPr/>
        </p:nvSpPr>
        <p:spPr>
          <a:xfrm>
            <a:off x="3958937" y="2398066"/>
            <a:ext cx="4727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フランス語が分かります。</a:t>
            </a:r>
            <a:endParaRPr lang="en-US" sz="2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8937" y="3377045"/>
            <a:ext cx="4727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ドイツ語が分かります。</a:t>
            </a:r>
            <a:endParaRPr lang="en-US" sz="2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8937" y="4353791"/>
            <a:ext cx="4727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かんこく語がすこし分かります。</a:t>
            </a:r>
            <a:endParaRPr lang="en-US" sz="2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8936" y="5367337"/>
            <a:ext cx="4727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およぐのが上手です。</a:t>
            </a:r>
            <a:endParaRPr lang="en-US" sz="2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8936" y="6228636"/>
            <a:ext cx="4727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りょうりが上手じゃありません。</a:t>
            </a:r>
            <a:endParaRPr lang="en-US" sz="2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Comparisons</a:t>
            </a:r>
            <a:endParaRPr lang="en-US" sz="36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2850" y="2861643"/>
            <a:ext cx="1422873" cy="178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61643"/>
            <a:ext cx="1342333" cy="178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8271" y="2861643"/>
            <a:ext cx="1451171" cy="178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4349" y="4892601"/>
            <a:ext cx="1265093" cy="158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73659" y="4892601"/>
            <a:ext cx="1939155" cy="183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5235" y="4860960"/>
            <a:ext cx="1678423" cy="186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673659" y="2808280"/>
            <a:ext cx="2254605" cy="18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3479" y="1600200"/>
            <a:ext cx="81933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Comparisons</a:t>
            </a:r>
          </a:p>
          <a:p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Ex: 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ブラッド・ピッドはひげがありますが、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      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マイケル・ジョーダンはひげもかみもありません。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0371" y="4989946"/>
            <a:ext cx="1797900" cy="136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家族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869" y="1417638"/>
            <a:ext cx="7541073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Introduce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altLang="ja-JP" dirty="0" smtClean="0"/>
              <a:t>Ex.</a:t>
            </a:r>
          </a:p>
          <a:p>
            <a:pPr>
              <a:buNone/>
            </a:pPr>
            <a:r>
              <a:rPr lang="en-US" altLang="ja-JP" dirty="0" smtClean="0"/>
              <a:t>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私は１９さいで、１年生です。フォーブスにすんています。日本語がちょっと分かります。それから、メキシコに１０年すんでいたので、スペイン語がよく分かります。フィギュアスケートをするのは上手じゃありませんが、見るのは大好きです。今、バンクーバーオリンピックがあるので、テレビでフィギュアスケートをよく見ます。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ビンゴ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					</a:t>
            </a:r>
          </a:p>
          <a:p>
            <a:r>
              <a:rPr lang="en-US" dirty="0" smtClean="0"/>
              <a:t>					</a:t>
            </a:r>
          </a:p>
          <a:p>
            <a:r>
              <a:rPr lang="en-US" dirty="0" smtClean="0"/>
              <a:t>					</a:t>
            </a:r>
          </a:p>
          <a:p>
            <a:r>
              <a:rPr lang="en-US" dirty="0" smtClean="0"/>
              <a:t>					</a:t>
            </a:r>
          </a:p>
          <a:p>
            <a:r>
              <a:rPr lang="en-US" dirty="0" smtClean="0"/>
              <a:t>					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76746" y="1589809"/>
          <a:ext cx="7065820" cy="4766540"/>
        </p:xfrm>
        <a:graphic>
          <a:graphicData uri="http://schemas.openxmlformats.org/drawingml/2006/table">
            <a:tbl>
              <a:tblPr/>
              <a:tblGrid>
                <a:gridCol w="1413164"/>
                <a:gridCol w="1413164"/>
                <a:gridCol w="1413164"/>
                <a:gridCol w="1413164"/>
                <a:gridCol w="1413164"/>
              </a:tblGrid>
              <a:tr h="953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ひとりっ子です。</a:t>
                      </a:r>
                      <a:endParaRPr lang="en-US" altLang="ja-JP" sz="1400" b="1" i="0" u="none" strike="noStrike" dirty="0" smtClean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  <a:p>
                      <a:pPr algn="l" fontAlgn="b"/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（　　　　　）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スペイン語が分かります。</a:t>
                      </a:r>
                      <a:endParaRPr lang="en-US" altLang="ja-JP" sz="1400" b="1" i="0" u="none" strike="noStrike" dirty="0" smtClean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  <a:p>
                      <a:pPr algn="l" fontAlgn="b"/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（　　　　　）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りょうりが上手です。</a:t>
                      </a:r>
                      <a:endParaRPr lang="en-US" altLang="ja-JP" sz="1400" b="1" i="0" u="none" strike="noStrike" dirty="0" smtClean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  <a:p>
                      <a:pPr algn="l" fontAlgn="b"/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（　　　　　）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アニメをよく見ます。</a:t>
                      </a:r>
                      <a:endParaRPr lang="en-US" altLang="ja-JP" sz="1400" b="1" i="0" u="none" strike="noStrike" dirty="0" smtClean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  <a:p>
                      <a:pPr algn="l" fontAlgn="b"/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（　　　　　）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ランゲージテーブルによく行きます。</a:t>
                      </a:r>
                      <a:endParaRPr lang="en-US" altLang="ja-JP" sz="1400" b="1" i="0" u="none" strike="noStrike" dirty="0" smtClean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  <a:p>
                      <a:pPr algn="l" fontAlgn="b"/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（　　　　　）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１８さいです。</a:t>
                      </a:r>
                      <a:endParaRPr lang="en-US" altLang="ja-JP" sz="1400" b="1" i="0" u="none" strike="noStrike" dirty="0" smtClean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  <a:p>
                      <a:pPr algn="l" fontAlgn="b"/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（　　　　　）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家族が日本にすんでいます。</a:t>
                      </a:r>
                      <a:endParaRPr lang="en-US" altLang="ja-JP" sz="1400" b="1" i="0" u="none" strike="noStrike" dirty="0" smtClean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  <a:p>
                      <a:pPr algn="l" fontAlgn="b"/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（　　　　　）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日本語がちょっと分かります。</a:t>
                      </a:r>
                      <a:endParaRPr lang="en-US" altLang="ja-JP" sz="1400" b="1" i="0" u="none" strike="noStrike" dirty="0" smtClean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  <a:p>
                      <a:pPr algn="l" fontAlgn="b"/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（　　　　　）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400" b="1" smtClean="0">
                          <a:latin typeface="DFPKyoKaSho-W4" pitchFamily="18" charset="-128"/>
                          <a:ea typeface="DFPKyoKaSho-W4" pitchFamily="18" charset="-128"/>
                        </a:rPr>
                        <a:t>二年生です。</a:t>
                      </a:r>
                      <a:endParaRPr lang="en-US" altLang="ja-JP" sz="1400" b="1" dirty="0" smtClean="0">
                        <a:latin typeface="DFPKyoKaSho-W4" pitchFamily="18" charset="-128"/>
                        <a:ea typeface="DFPKyoKaSho-W4" pitchFamily="18" charset="-128"/>
                      </a:endParaRPr>
                    </a:p>
                    <a:p>
                      <a:r>
                        <a:rPr lang="ja-JP" altLang="en-US" sz="1400" b="1" smtClean="0">
                          <a:latin typeface="DFPKyoKaSho-W4" pitchFamily="18" charset="-128"/>
                          <a:ea typeface="DFPKyoKaSho-W4" pitchFamily="18" charset="-128"/>
                        </a:rPr>
                        <a:t>（　　　　　）</a:t>
                      </a:r>
                      <a:endParaRPr lang="en-US" sz="1400" b="1" dirty="0"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弟がいます。</a:t>
                      </a:r>
                      <a:endParaRPr lang="en-US" altLang="ja-JP" sz="1400" b="1" i="0" u="none" strike="noStrike" dirty="0" smtClean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  <a:p>
                      <a:pPr algn="l" fontAlgn="b"/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（　　　　　）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家族がニューヨークにすんでいます。</a:t>
                      </a:r>
                      <a:endParaRPr lang="en-US" altLang="ja-JP" sz="1400" b="1" i="0" u="none" strike="noStrike" dirty="0" smtClean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  <a:p>
                      <a:pPr algn="l" fontAlgn="b"/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（　　　　　）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フランス語が分かります。</a:t>
                      </a:r>
                      <a:endParaRPr lang="en-US" altLang="ja-JP" sz="1400" b="1" i="0" u="none" strike="noStrike" dirty="0" smtClean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  <a:p>
                      <a:pPr algn="l" fontAlgn="b"/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（　　　　　）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家族がカリフォルニアにすんでいます。</a:t>
                      </a:r>
                      <a:endParaRPr lang="en-US" altLang="ja-JP" sz="1400" b="1" i="0" u="none" strike="noStrike" dirty="0" smtClean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  <a:p>
                      <a:pPr algn="l" fontAlgn="b"/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（　　　　　）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400" b="1" smtClean="0">
                          <a:latin typeface="DFPKyoKaSho-W4" pitchFamily="18" charset="-128"/>
                          <a:ea typeface="DFPKyoKaSho-W4" pitchFamily="18" charset="-128"/>
                        </a:rPr>
                        <a:t>スポーツをするのが好きです。</a:t>
                      </a:r>
                      <a:endParaRPr lang="en-US" altLang="ja-JP" sz="1400" b="1" dirty="0" smtClean="0">
                        <a:latin typeface="DFPKyoKaSho-W4" pitchFamily="18" charset="-128"/>
                        <a:ea typeface="DFPKyoKaSho-W4" pitchFamily="18" charset="-128"/>
                      </a:endParaRPr>
                    </a:p>
                    <a:p>
                      <a:r>
                        <a:rPr lang="ja-JP" altLang="en-US" sz="1400" b="1" smtClean="0">
                          <a:latin typeface="DFPKyoKaSho-W4" pitchFamily="18" charset="-128"/>
                          <a:ea typeface="DFPKyoKaSho-W4" pitchFamily="18" charset="-128"/>
                        </a:rPr>
                        <a:t>（　　　　　）</a:t>
                      </a:r>
                      <a:endParaRPr lang="en-US" sz="1400" b="1" dirty="0"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四年生です。</a:t>
                      </a:r>
                      <a:endParaRPr lang="en-US" altLang="ja-JP" sz="1400" b="1" i="0" u="none" strike="noStrike" dirty="0" smtClean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  <a:p>
                      <a:pPr algn="l" fontAlgn="b"/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（　　　　　）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お姉さんがいます。</a:t>
                      </a:r>
                      <a:endParaRPr lang="en-US" altLang="ja-JP" sz="1400" b="1" i="0" u="none" strike="noStrike" dirty="0" smtClean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  <a:p>
                      <a:pPr algn="l" fontAlgn="b"/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（　　　　　）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一年生です。</a:t>
                      </a:r>
                      <a:endParaRPr lang="en-US" altLang="ja-JP" sz="1400" b="1" i="0" u="none" strike="noStrike" dirty="0" smtClean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  <a:p>
                      <a:pPr algn="l" fontAlgn="b"/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（　　　　　）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ちゅうごく語が分かります。</a:t>
                      </a:r>
                      <a:endParaRPr lang="en-US" altLang="ja-JP" sz="1400" b="1" i="0" u="none" strike="noStrike" dirty="0" smtClean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  <a:p>
                      <a:pPr algn="l" fontAlgn="b"/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（　　　　　）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りょうはフォーブスです。</a:t>
                      </a:r>
                      <a:endParaRPr lang="en-US" altLang="ja-JP" sz="1400" b="1" i="0" u="none" strike="noStrike" dirty="0" smtClean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  <a:p>
                      <a:pPr algn="l" fontAlgn="b"/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（　　　　　）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お父さんは、かいしゃいんです。（　　　　　）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ゲームをするのが好きです。</a:t>
                      </a:r>
                      <a:endParaRPr lang="en-US" altLang="ja-JP" sz="1400" b="1" i="0" u="none" strike="noStrike" dirty="0" smtClean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  <a:p>
                      <a:pPr algn="l" fontAlgn="b"/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（　　　　　）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りょうはロックフェラーです。</a:t>
                      </a:r>
                      <a:endParaRPr lang="en-US" altLang="ja-JP" sz="1400" b="1" i="0" u="none" strike="noStrike" dirty="0" smtClean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  <a:p>
                      <a:pPr algn="l" fontAlgn="b"/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（　　　　　）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１９さいです。</a:t>
                      </a:r>
                      <a:endParaRPr lang="en-US" altLang="ja-JP" sz="1400" b="1" i="0" u="none" strike="noStrike" dirty="0" smtClean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  <a:p>
                      <a:pPr algn="l" fontAlgn="b"/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（　　　　　）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大学いん生です。</a:t>
                      </a:r>
                      <a:endParaRPr lang="en-US" altLang="ja-JP" sz="1400" b="1" i="0" u="none" strike="noStrike" dirty="0" smtClean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  <a:p>
                      <a:pPr algn="l" fontAlgn="b"/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（　　　　　）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すしが好きです。</a:t>
                      </a:r>
                      <a:endParaRPr lang="en-US" altLang="ja-JP" sz="1400" b="1" i="0" u="none" strike="noStrike" dirty="0" smtClean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  <a:p>
                      <a:pPr algn="l" fontAlgn="b"/>
                      <a:r>
                        <a:rPr lang="ja-JP" altLang="en-US" sz="1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（　　　　　）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P160 Activity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3173"/>
            <a:ext cx="8146643" cy="382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4370</TotalTime>
  <Words>762</Words>
  <Application>Microsoft Office PowerPoint</Application>
  <PresentationFormat>On-screen Show (4:3)</PresentationFormat>
  <Paragraphs>141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Equity</vt:lpstr>
      <vt:lpstr>日本語 JPN102</vt:lpstr>
      <vt:lpstr>読んでください。</vt:lpstr>
      <vt:lpstr>ぶんぽう２: Describing a resultant state using verb て-form+ている</vt:lpstr>
      <vt:lpstr>ぶんぽう３: Describing physical appearance and skills                       using ～は～が</vt:lpstr>
      <vt:lpstr>Comparisons</vt:lpstr>
      <vt:lpstr>家族</vt:lpstr>
      <vt:lpstr>Introduce yourself</vt:lpstr>
      <vt:lpstr>ビンゴ</vt:lpstr>
      <vt:lpstr>P160 Activity 5</vt:lpstr>
      <vt:lpstr>ぶんぽう4: Describing people and things                       using nouns and modifying clauses</vt:lpstr>
      <vt:lpstr>ぶんぽう4: Describing people and things                       using nouns and modifying clauses</vt:lpstr>
      <vt:lpstr>ぶんぽう4: Describing people and things                       using nouns and modifying clauses</vt:lpstr>
      <vt:lpstr>ぶんぽう５:Expressing options using ～とおもう</vt:lpstr>
      <vt:lpstr>ぶんぽう５:Expressing options using ～とおもう</vt:lpstr>
      <vt:lpstr>P163 Activity 1</vt:lpstr>
      <vt:lpstr>P164 Activity 2</vt:lpstr>
      <vt:lpstr>ぶんぽう５:Expressing options using ～とおもう</vt:lpstr>
      <vt:lpstr>P164 Activity 3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508</cp:revision>
  <dcterms:created xsi:type="dcterms:W3CDTF">2010-02-12T04:13:58Z</dcterms:created>
  <dcterms:modified xsi:type="dcterms:W3CDTF">2011-09-25T00:17:15Z</dcterms:modified>
</cp:coreProperties>
</file>