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300" r:id="rId3"/>
    <p:sldId id="706" r:id="rId4"/>
    <p:sldId id="740" r:id="rId5"/>
    <p:sldId id="742" r:id="rId6"/>
    <p:sldId id="741" r:id="rId7"/>
    <p:sldId id="754" r:id="rId8"/>
    <p:sldId id="751" r:id="rId9"/>
    <p:sldId id="753" r:id="rId10"/>
    <p:sldId id="752" r:id="rId11"/>
    <p:sldId id="745" r:id="rId12"/>
    <p:sldId id="746" r:id="rId13"/>
    <p:sldId id="755" r:id="rId14"/>
    <p:sldId id="747" r:id="rId15"/>
    <p:sldId id="756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mtClean="0"/>
              <a:t>February. 19, 2010</a:t>
            </a:r>
          </a:p>
          <a:p>
            <a:r>
              <a:rPr lang="en-US" altLang="ja-JP" smtClean="0"/>
              <a:t>(Friday)</a:t>
            </a:r>
            <a:endParaRPr lang="en-US" altLang="ja-JP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br>
              <a:rPr lang="ja-JP" altLang="en-US" smtClean="0"/>
            </a:br>
            <a:r>
              <a:rPr lang="en-US" altLang="ja-JP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まきの先生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1544412"/>
            <a:ext cx="2335258" cy="233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60073"/>
            <a:ext cx="1371600" cy="15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1631" y="5453132"/>
            <a:ext cx="1675169" cy="12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52529"/>
            <a:ext cx="1816819" cy="11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733265"/>
            <a:ext cx="1098384" cy="16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1367" y="3472256"/>
            <a:ext cx="1904601" cy="16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733265"/>
            <a:ext cx="1903957" cy="127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0040" y="4045588"/>
            <a:ext cx="1931679" cy="12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82605" y="5281863"/>
            <a:ext cx="1728762" cy="13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74019" y="5508206"/>
            <a:ext cx="1913982" cy="11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うただひかる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527" y="1588414"/>
            <a:ext cx="3090862" cy="46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376" y="409774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2376" y="1713424"/>
            <a:ext cx="2133600" cy="21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宇多田（うただ）ヒカル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121275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宇多田ヒカルは日本人ですが、１９８３年１月にニューヨークでうまれました。一人っ子ですから、三人家族です。１３さいまでニューヨークにすんでいましたから、えい語がとても上手です。１３さいから１７さいまで東京にすんでいましたが、１８さいの時、ニューヨークのコロンビア大学に入りました。そして、２０さいの時、日本で日本人とけっこんしました。このしゃしんはごしゅじんがとりましたが、２００７年にりこんしました。今、宇多田ヒカルがしごとをするところは日本とアメリカですから、どちらにも家があります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66127" y="274638"/>
            <a:ext cx="760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家族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 descr="C:\Users\tokumasu\Desktop\la_10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26" y="2152721"/>
            <a:ext cx="4088102" cy="3429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8908" y="2320119"/>
            <a:ext cx="4108584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Kinship terms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Work and social status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Physical appearance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Skills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Personality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Interests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Nouns and modifying clause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000" smtClean="0"/>
              <a:t>～ている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Dict</a:t>
            </a:r>
            <a:r>
              <a:rPr lang="en-US" dirty="0" smtClean="0"/>
              <a:t>-a-Conversation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5286" cy="51212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You, Smith, are an American student living in Japan. Your friend is asking you about your family. Use </a:t>
            </a:r>
            <a:r>
              <a:rPr lang="en-US" sz="1800" b="1" u="sng" dirty="0" smtClean="0"/>
              <a:t>Hiragana</a:t>
            </a:r>
            <a:r>
              <a:rPr lang="en-US" sz="1800" dirty="0" smtClean="0"/>
              <a:t> and </a:t>
            </a:r>
            <a:r>
              <a:rPr lang="en-US" sz="1800" b="1" u="sng" dirty="0" smtClean="0"/>
              <a:t>Katakana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友だち①：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友だち②：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友だち③：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友だち④：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友だち⑤：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129523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ごきょうだいが　いますか。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929743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そうですか。スミスさんは　なんばんめですか。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918192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スミスさんの　おとうさんは　どんなかたですか。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718412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そうですか。いいおとうさんですね。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529633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ええ、さんにん　います。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329853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したから　にばんめです。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318302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あたまがよくて、とてもやさしいひとです。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210937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スミスさんの　ごかぞくは　どこに　すんでいますか。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2611047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シカゴに　すんでいます。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家族の中で、父が一番せが高いです。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妹は中学３年生で、バスケットボールが上手です。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私は三人兄弟で、まん中です。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週末、両親に会いにニューヨークに帰ります。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母は新聞を毎日読みます。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川口さんのお姉さんは、友だちと買いものによく行きます。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ディクテーション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P164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527" y="1417638"/>
            <a:ext cx="6920346" cy="53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P164 Activity4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28" y="1918335"/>
            <a:ext cx="8935432" cy="344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165" y="4383857"/>
            <a:ext cx="1396525" cy="19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P164 Activity4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3323" y="1913846"/>
            <a:ext cx="1939732" cy="237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520" y="2066463"/>
            <a:ext cx="2834704" cy="17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913846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1865" y="4650871"/>
            <a:ext cx="3099707" cy="20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39199"/>
            <a:ext cx="2106411" cy="21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9494" y="4647655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日本語の先生です。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800" b="1" u="sng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日本語１０２にクラスメートです。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800" b="1" u="sng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9509"/>
            <a:ext cx="8686800" cy="3429000"/>
          </a:xfrm>
        </p:spPr>
        <p:txBody>
          <a:bodyPr/>
          <a:lstStyle/>
          <a:p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めがねをかけていて、毎日ブールに行く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先生はだれですか。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学生がひるごはんをたべる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ところはどこですか。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オバマさんがすんでいる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まちはどこですか。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まきの先生の家にいる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どうぶつは何ですか。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7654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　　　　　　　　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Ｎｏｕｎは　ＱＷですか。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9291" y="1828800"/>
            <a:ext cx="1297578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7280" y="1828800"/>
            <a:ext cx="640080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2651760"/>
            <a:ext cx="54864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67794" y="3513909"/>
            <a:ext cx="82296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8491" y="4376057"/>
            <a:ext cx="648789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19005" y="5342709"/>
            <a:ext cx="118872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2651760"/>
            <a:ext cx="640080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60720" y="3513909"/>
            <a:ext cx="640080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7320" y="4376057"/>
            <a:ext cx="640080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47360" y="5342709"/>
            <a:ext cx="320040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ja-JP" sz="2800" b="1" u="sng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ところは、どこですか。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/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　　　　　　　　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まちは、どこですか。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/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　　　　　　　　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どうぶつは、何ですか。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/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　　　　　　　　　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Noun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は、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WQ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36571" y="1645920"/>
            <a:ext cx="109728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36571" y="2194560"/>
            <a:ext cx="827315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6571" y="3278777"/>
            <a:ext cx="109728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6571" y="2730137"/>
            <a:ext cx="158496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04560" y="1645920"/>
            <a:ext cx="788126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21531" y="2164080"/>
            <a:ext cx="788126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98623" y="2730137"/>
            <a:ext cx="394063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04560" y="3278777"/>
            <a:ext cx="548640" cy="3657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4900</TotalTime>
  <Words>678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Equity</vt:lpstr>
      <vt:lpstr>日本語 JPN102</vt:lpstr>
      <vt:lpstr>読んでください。</vt:lpstr>
      <vt:lpstr>ディクテーション</vt:lpstr>
      <vt:lpstr>P164 Activity 2</vt:lpstr>
      <vt:lpstr>P164 Activity4</vt:lpstr>
      <vt:lpstr>P164 Activity4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まきの先生</vt:lpstr>
      <vt:lpstr>うただひかる</vt:lpstr>
      <vt:lpstr>宇多田（うただ）ヒカル</vt:lpstr>
      <vt:lpstr>家族</vt:lpstr>
      <vt:lpstr>Dict-a-Conversation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567</cp:revision>
  <dcterms:created xsi:type="dcterms:W3CDTF">2010-02-12T04:13:58Z</dcterms:created>
  <dcterms:modified xsi:type="dcterms:W3CDTF">2011-09-25T00:18:09Z</dcterms:modified>
</cp:coreProperties>
</file>