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16"/>
  </p:notesMasterIdLst>
  <p:handoutMasterIdLst>
    <p:handoutMasterId r:id="rId17"/>
  </p:handoutMasterIdLst>
  <p:sldIdLst>
    <p:sldId id="300" r:id="rId3"/>
    <p:sldId id="793" r:id="rId4"/>
    <p:sldId id="844" r:id="rId5"/>
    <p:sldId id="845" r:id="rId6"/>
    <p:sldId id="813" r:id="rId7"/>
    <p:sldId id="846" r:id="rId8"/>
    <p:sldId id="854" r:id="rId9"/>
    <p:sldId id="847" r:id="rId10"/>
    <p:sldId id="851" r:id="rId11"/>
    <p:sldId id="855" r:id="rId12"/>
    <p:sldId id="853" r:id="rId13"/>
    <p:sldId id="848" r:id="rId14"/>
    <p:sldId id="849" r:id="rId1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99526" autoAdjust="0"/>
  </p:normalViewPr>
  <p:slideViewPr>
    <p:cSldViewPr snapToGrid="0" snapToObjects="1">
      <p:cViewPr>
        <p:scale>
          <a:sx n="84" d="100"/>
          <a:sy n="84" d="100"/>
        </p:scale>
        <p:origin x="-10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666E58-BDE7-024E-A00B-A612750F62FD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March 5, 2010</a:t>
            </a:r>
          </a:p>
          <a:p>
            <a:r>
              <a:rPr lang="en-US" altLang="ja-JP" b="1" dirty="0" smtClean="0"/>
              <a:t>(Friday)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mtClean="0"/>
              <a:t>日本語</a:t>
            </a:r>
            <a:r>
              <a:rPr lang="ja-JP" altLang="en-US"/>
              <a:t/>
            </a:r>
            <a:br>
              <a:rPr lang="ja-JP" altLang="en-US"/>
            </a:br>
            <a:r>
              <a:rPr lang="en-US" altLang="ja-JP" dirty="0" smtClean="0"/>
              <a:t>JPN102</a:t>
            </a:r>
            <a:endParaRPr lang="en-US" altLang="ja-JP" dirty="0"/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790222"/>
            <a:ext cx="82391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一分間スピーチ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ja-JP" altLang="en-US" smtClean="0"/>
              <a:t>私のホームタウン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ロールプレイ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2228" y="1417638"/>
            <a:ext cx="7310261" cy="51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Dict</a:t>
            </a:r>
            <a:r>
              <a:rPr lang="en-US" dirty="0" smtClean="0"/>
              <a:t>-a-Conversation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5286" cy="512127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You, Smith, are going to school. You meet Mr. Yamada outside of your house.</a:t>
            </a:r>
          </a:p>
          <a:p>
            <a:pPr>
              <a:buNone/>
            </a:pPr>
            <a:r>
              <a:rPr lang="en-US" sz="1800" dirty="0" smtClean="0"/>
              <a:t>	Use </a:t>
            </a:r>
            <a:r>
              <a:rPr lang="en-US" sz="1800" b="1" u="sng" dirty="0" smtClean="0"/>
              <a:t>Hiragana</a:t>
            </a:r>
            <a:r>
              <a:rPr lang="en-US" sz="1800" dirty="0" smtClean="0"/>
              <a:t> and </a:t>
            </a:r>
            <a:r>
              <a:rPr lang="en-US" sz="1800" b="1" u="sng" dirty="0" smtClean="0"/>
              <a:t>Katakana</a:t>
            </a:r>
            <a:r>
              <a:rPr lang="en-US" sz="1800" dirty="0" smtClean="0"/>
              <a:t>.</a:t>
            </a: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山田①：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スミス：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山田②：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スミス：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山田③：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スミス：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山田④：</a:t>
            </a:r>
            <a:r>
              <a:rPr lang="en-US" altLang="ja-JP" sz="24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3129523"/>
            <a:ext cx="679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きょうは　すずしいですね。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929743"/>
            <a:ext cx="6792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きのう、あめがふったから、</a:t>
            </a:r>
            <a:endParaRPr lang="en-US" altLang="ja-JP" sz="20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すずしくなったのかもしれませんね。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4918192"/>
            <a:ext cx="679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そうですね。いいてんきになりそうですね。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3529633"/>
            <a:ext cx="679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そうですね。</a:t>
            </a:r>
            <a:endParaRPr lang="en-US" sz="20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4529908"/>
            <a:ext cx="679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そうですね。あしたは　いいてんきになるでしょうか。</a:t>
            </a:r>
            <a:endParaRPr lang="en-US" sz="20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2210937"/>
            <a:ext cx="679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おはよう、スミスさん。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9800" y="2611047"/>
            <a:ext cx="679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おはよう、やまださん。</a:t>
            </a:r>
            <a:endParaRPr lang="en-US" sz="20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/>
              <a:t>読みましょう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mtClean="0"/>
              <a:t>日本語のクラスはしゅだいが多いです。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mtClean="0"/>
              <a:t>明日の天気は、晴れのち雨です。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mtClean="0"/>
              <a:t>冷たい飲みものが飲みたいです。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mtClean="0"/>
              <a:t>今年のふゆは雪がふって、寒いです。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mtClean="0"/>
              <a:t>南西の風がふいています。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mtClean="0"/>
              <a:t>気温は三十度ぐらいです。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mtClean="0"/>
              <a:t>シカゴのなつはあまりむし暑くありません。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ディクテーション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ホームタウンはどこですか。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46551"/>
            <a:ext cx="4794371" cy="327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2738" y="1680898"/>
            <a:ext cx="4564062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E959-0ED3-2C41-B220-A1D66E0F2BF9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/>
              <a:t>ホームタウン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534400" cy="685800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sz="2800" b="1" dirty="0">
                <a:latin typeface="ＤＦＰ教科書体W4"/>
                <a:ea typeface="ＤＦＰ教科書体W4"/>
                <a:cs typeface="ＤＦＰ教科書体W4"/>
              </a:rPr>
              <a:t>ホームタウンをホストファミリーにせつめいしましょう。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33400" y="1752600"/>
            <a:ext cx="838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ホスト　アリスさんのホーウタウンは</a:t>
            </a:r>
            <a:r>
              <a:rPr lang="ja-JP" altLang="en-US" sz="2400" b="1" u="sng" dirty="0">
                <a:solidFill>
                  <a:srgbClr val="FF0000"/>
                </a:solidFill>
                <a:latin typeface="ＤＦＰ教科書体W4"/>
                <a:ea typeface="ＤＦＰ教科書体W4"/>
                <a:cs typeface="ＤＦＰ教科書体W4"/>
              </a:rPr>
              <a:t>どこ</a:t>
            </a: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ですか。</a:t>
            </a:r>
            <a:endParaRPr lang="en-US" altLang="ja-JP" sz="2400" b="1" dirty="0">
              <a:latin typeface="ＤＦＰ教科書体W4"/>
              <a:ea typeface="ＤＦＰ教科書体W4"/>
              <a:cs typeface="ＤＦＰ教科書体W4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アリス　ウィスコンシンのマディソンです。</a:t>
            </a:r>
            <a:endParaRPr lang="en-US" altLang="ja-JP" sz="2400" b="1" dirty="0">
              <a:latin typeface="ＤＦＰ教科書体W4"/>
              <a:ea typeface="ＤＦＰ教科書体W4"/>
              <a:cs typeface="ＤＦＰ教科書体W4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ホスト　ウィスコンシンはどこにありますか？</a:t>
            </a:r>
            <a:endParaRPr lang="en-US" altLang="ja-JP" sz="2400" b="1" dirty="0">
              <a:latin typeface="ＤＦＰ教科書体W4"/>
              <a:ea typeface="ＤＦＰ教科書体W4"/>
              <a:cs typeface="ＤＦＰ教科書体W4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アリス　シカゴの北の方にあります。</a:t>
            </a:r>
            <a:endParaRPr lang="en-US" altLang="ja-JP" sz="2400" b="1" dirty="0">
              <a:latin typeface="ＤＦＰ教科書体W4"/>
              <a:ea typeface="ＤＦＰ教科書体W4"/>
              <a:cs typeface="ＤＦＰ教科書体W4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ホスト　そうですか。</a:t>
            </a:r>
            <a:r>
              <a:rPr lang="ja-JP" altLang="en-US" sz="2400" b="1" u="sng" dirty="0">
                <a:solidFill>
                  <a:srgbClr val="FF0000"/>
                </a:solidFill>
                <a:latin typeface="ＤＦＰ教科書体W4"/>
                <a:ea typeface="ＤＦＰ教科書体W4"/>
                <a:cs typeface="ＤＦＰ教科書体W4"/>
              </a:rPr>
              <a:t>気候（きこう）</a:t>
            </a: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はどうですか。</a:t>
            </a:r>
            <a:endParaRPr lang="en-US" altLang="ja-JP" sz="2400" b="1" dirty="0">
              <a:latin typeface="ＤＦＰ教科書体W4"/>
              <a:ea typeface="ＤＦＰ教科書体W4"/>
              <a:cs typeface="ＤＦＰ教科書体W4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アリス　夏は暑くて、冬は寒いんです。雪も多いです。</a:t>
            </a:r>
            <a:endParaRPr lang="en-US" altLang="ja-JP" sz="2400" b="1" dirty="0">
              <a:latin typeface="ＤＦＰ教科書体W4"/>
              <a:ea typeface="ＤＦＰ教科書体W4"/>
              <a:cs typeface="ＤＦＰ教科書体W4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ホスト　</a:t>
            </a:r>
            <a:r>
              <a:rPr lang="ja-JP" altLang="en-US" sz="2400" b="1" dirty="0" smtClean="0">
                <a:latin typeface="ＤＦＰ教科書体W4"/>
                <a:ea typeface="ＤＦＰ教科書体W4"/>
                <a:cs typeface="ＤＦＰ教科書体W4"/>
              </a:rPr>
              <a:t>どの</a:t>
            </a:r>
            <a:r>
              <a:rPr lang="ja-JP" altLang="en-US" sz="2400" b="1" u="sng" dirty="0" smtClean="0">
                <a:solidFill>
                  <a:srgbClr val="FF0000"/>
                </a:solidFill>
                <a:latin typeface="ＤＦＰ教科書体W4"/>
                <a:ea typeface="ＤＦＰ教科書体W4"/>
                <a:cs typeface="ＤＦＰ教科書体W4"/>
              </a:rPr>
              <a:t>きせつ</a:t>
            </a:r>
            <a:r>
              <a:rPr lang="ja-JP" altLang="en-US" sz="2400" b="1" dirty="0" smtClean="0">
                <a:latin typeface="ＤＦＰ教科書体W4"/>
                <a:ea typeface="ＤＦＰ教科書体W4"/>
                <a:cs typeface="ＤＦＰ教科書体W4"/>
              </a:rPr>
              <a:t>が</a:t>
            </a: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一番いいですか。</a:t>
            </a:r>
            <a:endParaRPr lang="en-US" altLang="ja-JP" sz="2400" b="1" dirty="0">
              <a:latin typeface="ＤＦＰ教科書体W4"/>
              <a:ea typeface="ＤＦＰ教科書体W4"/>
              <a:cs typeface="ＤＦＰ教科書体W4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アリス　私は秋が好きですね。木の葉（は）が赤くなって</a:t>
            </a:r>
            <a:endParaRPr lang="en-US" altLang="ja-JP" sz="2400" b="1" dirty="0">
              <a:latin typeface="ＤＦＰ教科書体W4"/>
              <a:ea typeface="ＤＦＰ教科書体W4"/>
              <a:cs typeface="ＤＦＰ教科書体W4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　　　</a:t>
            </a:r>
            <a:r>
              <a:rPr lang="ja-JP" altLang="en-US" sz="2400" b="1" dirty="0" smtClean="0">
                <a:latin typeface="ＤＦＰ教科書体W4"/>
                <a:ea typeface="ＤＦＰ教科書体W4"/>
                <a:cs typeface="ＤＦＰ教科書体W4"/>
              </a:rPr>
              <a:t>　とても</a:t>
            </a: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きれいです。</a:t>
            </a:r>
            <a:endParaRPr lang="en-US" altLang="ja-JP" sz="2400" b="1" dirty="0">
              <a:latin typeface="ＤＦＰ教科書体W4"/>
              <a:ea typeface="ＤＦＰ教科書体W4"/>
              <a:cs typeface="ＤＦＰ教科書体W4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ホスト　ウィスコンシンは何が</a:t>
            </a:r>
            <a:r>
              <a:rPr lang="ja-JP" altLang="en-US" sz="2400" b="1" u="sng" dirty="0">
                <a:solidFill>
                  <a:srgbClr val="FF0000"/>
                </a:solidFill>
                <a:latin typeface="ＤＦＰ教科書体W4"/>
                <a:ea typeface="ＤＦＰ教科書体W4"/>
                <a:cs typeface="ＤＦＰ教科書体W4"/>
              </a:rPr>
              <a:t>ゆうめい</a:t>
            </a: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ですか。</a:t>
            </a:r>
            <a:endParaRPr lang="en-US" altLang="ja-JP" sz="2400" b="1" dirty="0">
              <a:latin typeface="ＤＦＰ教科書体W4"/>
              <a:ea typeface="ＤＦＰ教科書体W4"/>
              <a:cs typeface="ＤＦＰ教科書体W4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アリス　そうですね。チーズとビールがゆうめいですね。</a:t>
            </a:r>
            <a:endParaRPr lang="en-US" altLang="ja-JP" sz="2400" b="1" dirty="0">
              <a:latin typeface="ＤＦＰ教科書体W4"/>
              <a:ea typeface="ＤＦＰ教科書体W4"/>
              <a:cs typeface="ＤＦＰ教科書体W4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ja-JP" altLang="en-US" sz="2400" b="1" dirty="0">
                <a:latin typeface="ＤＦＰ教科書体W4"/>
                <a:ea typeface="ＤＦＰ教科書体W4"/>
                <a:cs typeface="ＤＦＰ教科書体W4"/>
              </a:rPr>
              <a:t>ホスト　そうですか。</a:t>
            </a:r>
            <a:endParaRPr lang="en-US" altLang="ja-JP" sz="2400" b="1" dirty="0">
              <a:latin typeface="ＤＦＰ教科書体W4"/>
              <a:ea typeface="ＤＦＰ教科書体W4"/>
              <a:cs typeface="ＤＦＰ教科書体W4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ja-JP" altLang="en-US" dirty="0"/>
              <a:t>　</a:t>
            </a:r>
            <a:endParaRPr lang="ja-JP" altLang="en-US" sz="28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0787" y="1752600"/>
            <a:ext cx="15732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4038" y="19050"/>
            <a:ext cx="5495925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ホームタウン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43354"/>
            <a:ext cx="2218421" cy="172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242527"/>
            <a:ext cx="2218421" cy="147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658" y="3435144"/>
            <a:ext cx="2153963" cy="161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off_map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2290" y="2219517"/>
            <a:ext cx="3157732" cy="361244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53199" y="4873195"/>
            <a:ext cx="120791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/>
              <a:t>とうきょう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9244" y="5547327"/>
            <a:ext cx="120791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/>
              <a:t>おおさか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02290" y="3973689"/>
            <a:ext cx="120791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/>
              <a:t>きょうと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79244" y="5547327"/>
            <a:ext cx="120791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/>
              <a:t>こうべ</a:t>
            </a:r>
            <a:endParaRPr lang="en-US" dirty="0"/>
          </a:p>
        </p:txBody>
      </p:sp>
      <p:sp>
        <p:nvSpPr>
          <p:cNvPr id="13" name="Flowchart: Decision 12"/>
          <p:cNvSpPr/>
          <p:nvPr/>
        </p:nvSpPr>
        <p:spPr>
          <a:xfrm>
            <a:off x="6197599" y="4538133"/>
            <a:ext cx="158045" cy="90311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ecision 13"/>
          <p:cNvSpPr/>
          <p:nvPr/>
        </p:nvSpPr>
        <p:spPr>
          <a:xfrm>
            <a:off x="5410201" y="4873195"/>
            <a:ext cx="158045" cy="90311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cision 14"/>
          <p:cNvSpPr/>
          <p:nvPr/>
        </p:nvSpPr>
        <p:spPr>
          <a:xfrm>
            <a:off x="5410201" y="4780844"/>
            <a:ext cx="158045" cy="90311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ecision 15"/>
          <p:cNvSpPr/>
          <p:nvPr/>
        </p:nvSpPr>
        <p:spPr>
          <a:xfrm>
            <a:off x="5252156" y="4871155"/>
            <a:ext cx="158045" cy="90311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endCxn id="15" idx="0"/>
          </p:cNvCxnSpPr>
          <p:nvPr/>
        </p:nvCxnSpPr>
        <p:spPr>
          <a:xfrm>
            <a:off x="5054600" y="4394200"/>
            <a:ext cx="434624" cy="3866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69468" y="4954661"/>
            <a:ext cx="728131" cy="5926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6238522" y="4556477"/>
            <a:ext cx="333022" cy="296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950759" y="5127396"/>
            <a:ext cx="523772" cy="3160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7261" y="0"/>
            <a:ext cx="69734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964" y="0"/>
            <a:ext cx="6585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4926</TotalTime>
  <Words>349</Words>
  <Application>Microsoft Office PowerPoint</Application>
  <PresentationFormat>On-screen Show (4:3)</PresentationFormat>
  <Paragraphs>67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Equity</vt:lpstr>
      <vt:lpstr>日本語 JPN102</vt:lpstr>
      <vt:lpstr>読みましょう</vt:lpstr>
      <vt:lpstr>ディクテーション</vt:lpstr>
      <vt:lpstr>ホームタウンはどこですか。</vt:lpstr>
      <vt:lpstr>ホームタウン</vt:lpstr>
      <vt:lpstr>Slide 6</vt:lpstr>
      <vt:lpstr>ホームタウン</vt:lpstr>
      <vt:lpstr>Slide 8</vt:lpstr>
      <vt:lpstr>Slide 9</vt:lpstr>
      <vt:lpstr>Slide 10</vt:lpstr>
      <vt:lpstr>一分間スピーチ</vt:lpstr>
      <vt:lpstr>ロールプレイ</vt:lpstr>
      <vt:lpstr>Dict-a-Conversation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573</cp:revision>
  <dcterms:created xsi:type="dcterms:W3CDTF">2010-03-04T04:25:34Z</dcterms:created>
  <dcterms:modified xsi:type="dcterms:W3CDTF">2011-09-25T00:26:25Z</dcterms:modified>
</cp:coreProperties>
</file>