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Lst>
  <p:notesMasterIdLst>
    <p:notesMasterId r:id="rId34"/>
  </p:notesMasterIdLst>
  <p:handoutMasterIdLst>
    <p:handoutMasterId r:id="rId35"/>
  </p:handoutMasterIdLst>
  <p:sldIdLst>
    <p:sldId id="300" r:id="rId6"/>
    <p:sldId id="507" r:id="rId7"/>
    <p:sldId id="684" r:id="rId8"/>
    <p:sldId id="687" r:id="rId9"/>
    <p:sldId id="763" r:id="rId10"/>
    <p:sldId id="754" r:id="rId11"/>
    <p:sldId id="755" r:id="rId12"/>
    <p:sldId id="685" r:id="rId13"/>
    <p:sldId id="689" r:id="rId14"/>
    <p:sldId id="756" r:id="rId15"/>
    <p:sldId id="757" r:id="rId16"/>
    <p:sldId id="716" r:id="rId17"/>
    <p:sldId id="719" r:id="rId18"/>
    <p:sldId id="758" r:id="rId19"/>
    <p:sldId id="726" r:id="rId20"/>
    <p:sldId id="736" r:id="rId21"/>
    <p:sldId id="494" r:id="rId22"/>
    <p:sldId id="693" r:id="rId23"/>
    <p:sldId id="694" r:id="rId24"/>
    <p:sldId id="759" r:id="rId25"/>
    <p:sldId id="762" r:id="rId26"/>
    <p:sldId id="760" r:id="rId27"/>
    <p:sldId id="761" r:id="rId28"/>
    <p:sldId id="697" r:id="rId29"/>
    <p:sldId id="698" r:id="rId30"/>
    <p:sldId id="748" r:id="rId31"/>
    <p:sldId id="749" r:id="rId32"/>
    <p:sldId id="750"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82974" autoAdjust="0"/>
  </p:normalViewPr>
  <p:slideViewPr>
    <p:cSldViewPr snapToGrid="0" snapToObjects="1">
      <p:cViewPr varScale="1">
        <p:scale>
          <a:sx n="65" d="100"/>
          <a:sy n="65" d="100"/>
        </p:scale>
        <p:origin x="-678" y="-108"/>
      </p:cViewPr>
      <p:guideLst>
        <p:guide orient="horz" pos="2160"/>
        <p:guide pos="2880"/>
      </p:guideLst>
    </p:cSldViewPr>
  </p:slideViewPr>
  <p:outlineViewPr>
    <p:cViewPr>
      <p:scale>
        <a:sx n="33" d="100"/>
        <a:sy n="33" d="100"/>
      </p:scale>
      <p:origin x="84" y="56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fld id="{065CF57D-9219-EE40-885D-22FAB768DC00}" type="datetimeFigureOut">
              <a:rPr lang="en-US" altLang="ja-JP" smtClean="0"/>
              <a:pPr/>
              <a:t>9/24/2011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DFF11DC8-25C7-D84D-8CAF-E01A579A5332}"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A4D4D1A3-1AFD-874B-B580-1C5F174CECC2}" type="datetimeFigureOut">
              <a:rPr lang="en-US" altLang="ja-JP" smtClean="0"/>
              <a:pPr/>
              <a:t>9/24/2011</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1E44D442-2351-4443-9842-9C3E56295B8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4D442-2351-4443-9842-9C3E56295B8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70B8F-E582-4502-ABC0-D3FF91D29409}" type="slidenum">
              <a:rPr lang="en-US" altLang="ja-JP"/>
              <a:pPr/>
              <a:t>22</a:t>
            </a:fld>
            <a:endParaRPr lang="en-US" altLang="ja-JP"/>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3EC6F-5B1A-4645-8044-92AE78A6DA8D}" type="slidenum">
              <a:rPr lang="en-US" altLang="ja-JP"/>
              <a:pPr/>
              <a:t>26</a:t>
            </a:fld>
            <a:endParaRPr lang="en-US" altLang="ja-JP"/>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C84A-F53A-4B93-96DC-EE4F7F870B73}" type="slidenum">
              <a:rPr lang="en-US" altLang="ja-JP"/>
              <a:pPr/>
              <a:t>27</a:t>
            </a:fld>
            <a:endParaRPr lang="en-US" altLang="ja-JP"/>
          </a:p>
        </p:txBody>
      </p:sp>
      <p:sp>
        <p:nvSpPr>
          <p:cNvPr id="5529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577BF-BFCB-4724-9BDA-D6BCA77CCE73}" type="slidenum">
              <a:rPr lang="en-US" altLang="ja-JP"/>
              <a:pPr/>
              <a:t>28</a:t>
            </a:fld>
            <a:endParaRPr lang="en-US" altLang="ja-JP"/>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1222-D526-47F7-B0D9-2C55BB997677}" type="slidenum">
              <a:rPr lang="en-US" altLang="ja-JP"/>
              <a:pPr/>
              <a:t>3</a:t>
            </a:fld>
            <a:endParaRPr lang="en-US" altLang="ja-JP"/>
          </a:p>
        </p:txBody>
      </p:sp>
      <p:sp>
        <p:nvSpPr>
          <p:cNvPr id="1126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57E60-5419-4188-8065-4FB27C6A1760}" type="slidenum">
              <a:rPr lang="en-US" altLang="ja-JP"/>
              <a:pPr/>
              <a:t>8</a:t>
            </a:fld>
            <a:endParaRPr lang="en-US" altLang="ja-JP"/>
          </a:p>
        </p:txBody>
      </p:sp>
      <p:sp>
        <p:nvSpPr>
          <p:cNvPr id="23554"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ja-JP" altLang="en-US"/>
              <a:t>アメリカで一番暑い州はどこですか。寒い州はどこですか。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15962-5257-48A9-B2AE-F7473627849E}" type="slidenum">
              <a:rPr lang="en-US" altLang="ja-JP"/>
              <a:pPr/>
              <a:t>12</a:t>
            </a:fld>
            <a:endParaRPr lang="en-US" altLang="ja-JP"/>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4476E-635C-43A8-BF6F-9ACB83849E12}" type="slidenum">
              <a:rPr lang="en-US" altLang="ja-JP"/>
              <a:pPr/>
              <a:t>13</a:t>
            </a:fld>
            <a:endParaRPr lang="en-US" altLang="ja-JP"/>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8CE12-28C7-40B4-BB41-E210D6EA53FD}" type="slidenum">
              <a:rPr lang="en-US" altLang="ja-JP"/>
              <a:pPr/>
              <a:t>14</a:t>
            </a:fld>
            <a:endParaRPr lang="en-US" altLang="ja-JP"/>
          </a:p>
        </p:txBody>
      </p:sp>
      <p:sp>
        <p:nvSpPr>
          <p:cNvPr id="1126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6AF42-2D9E-4CD4-831A-A1542E7ECDD7}" type="slidenum">
              <a:rPr lang="en-US" altLang="ja-JP"/>
              <a:pPr/>
              <a:t>15</a:t>
            </a:fld>
            <a:endParaRPr lang="en-US" altLang="ja-JP"/>
          </a:p>
        </p:txBody>
      </p:sp>
      <p:sp>
        <p:nvSpPr>
          <p:cNvPr id="9830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693E2-3968-4F0C-93BF-07208601EC3A}" type="slidenum">
              <a:rPr lang="en-US" altLang="ja-JP"/>
              <a:pPr/>
              <a:t>16</a:t>
            </a:fld>
            <a:endParaRPr lang="en-US" altLang="ja-JP"/>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AAF57-ACAE-418A-84DF-C1439ACB6A40}" type="slidenum">
              <a:rPr lang="en-US" altLang="ja-JP"/>
              <a:pPr/>
              <a:t>20</a:t>
            </a:fld>
            <a:endParaRPr lang="en-US" altLang="ja-JP"/>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D2E24-A65C-45BA-B11E-D6861C29CAB0}"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ED2E24-A65C-45BA-B11E-D6861C29CAB0}" type="datetime1">
              <a:rPr lang="en-US" altLang="ja-JP" smtClean="0"/>
              <a:pPr/>
              <a:t>9/24/2011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9E3E14-38A0-0946-BEFB-FD0F2B06ADD2}"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9/24/2011</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9/24/2011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9AC24D-BD55-4D62-9EFB-46E27BEEC46C}" type="datetime1">
              <a:rPr lang="en-US" altLang="ja-JP" smtClean="0"/>
              <a:pPr/>
              <a:t>9/24/2011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9/24/2011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9/24/2011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9/24/2011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9/24/2011</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9/24/2011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9/24/2011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AC24D-BD55-4D62-9EFB-46E27BEEC46C}" type="datetime1">
              <a:rPr lang="en-US" altLang="ja-JP" smtClean="0"/>
              <a:pPr/>
              <a:t>9/24/2011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9/24/2011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9/24/2011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9/24/2011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9/24/2011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FBFC5-3415-4410-B00C-4814CB032DDD}" type="datetime1">
              <a:rPr lang="en-US" altLang="ja-JP" smtClean="0"/>
              <a:pPr/>
              <a:t>9/24/2011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E3E14-38A0-0946-BEFB-FD0F2B06AD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AFBFC5-3415-4410-B00C-4814CB032DDD}" type="datetime1">
              <a:rPr lang="en-US" altLang="ja-JP" smtClean="0"/>
              <a:pPr/>
              <a:t>9/24/2011</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9E3E14-38A0-0946-BEFB-FD0F2B06AD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Microsoft_Office_Word_97_-_2003_Document2.doc"/><Relationship Id="rId3" Type="http://schemas.openxmlformats.org/officeDocument/2006/relationships/notesSlide" Target="../notesSlides/notesSlide4.xml"/><Relationship Id="rId7"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30.png"/><Relationship Id="rId5" Type="http://schemas.openxmlformats.org/officeDocument/2006/relationships/image" Target="../media/image27.wmf"/><Relationship Id="rId10" Type="http://schemas.openxmlformats.org/officeDocument/2006/relationships/image" Target="../media/image29.png"/><Relationship Id="rId4" Type="http://schemas.openxmlformats.org/officeDocument/2006/relationships/image" Target="../media/image26.wmf"/><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ja-JP" b="1" dirty="0" smtClean="0"/>
              <a:t>February. 23, 2010</a:t>
            </a:r>
          </a:p>
          <a:p>
            <a:r>
              <a:rPr lang="en-US" altLang="ja-JP" b="1" dirty="0" smtClean="0"/>
              <a:t>(Tuesday)</a:t>
            </a:r>
            <a:endParaRPr lang="en-US" altLang="ja-JP" b="1" dirty="0"/>
          </a:p>
        </p:txBody>
      </p:sp>
      <p:sp>
        <p:nvSpPr>
          <p:cNvPr id="2050" name="Rectangle 2"/>
          <p:cNvSpPr>
            <a:spLocks noGrp="1" noChangeArrowheads="1"/>
          </p:cNvSpPr>
          <p:nvPr>
            <p:ph type="ctrTitle"/>
          </p:nvPr>
        </p:nvSpPr>
        <p:spPr/>
        <p:txBody>
          <a:bodyPr/>
          <a:lstStyle/>
          <a:p>
            <a:r>
              <a:rPr lang="ja-JP" altLang="en-US" smtClean="0"/>
              <a:t>日本語</a:t>
            </a:r>
            <a:r>
              <a:rPr lang="ja-JP" altLang="en-US"/>
              <a:t/>
            </a:r>
            <a:br>
              <a:rPr lang="ja-JP" altLang="en-US"/>
            </a:br>
            <a:r>
              <a:rPr lang="en-US" altLang="ja-JP" dirty="0" smtClean="0"/>
              <a:t>JPN102</a:t>
            </a:r>
            <a:endParaRPr lang="en-US" altLang="ja-JP" dirty="0"/>
          </a:p>
        </p:txBody>
      </p:sp>
      <p:sp>
        <p:nvSpPr>
          <p:cNvPr id="4" name="TextBox 3"/>
          <p:cNvSpPr txBox="1"/>
          <p:nvPr/>
        </p:nvSpPr>
        <p:spPr>
          <a:xfrm>
            <a:off x="8523111" y="5037667"/>
            <a:ext cx="184666" cy="369332"/>
          </a:xfrm>
          <a:prstGeom prst="rect">
            <a:avLst/>
          </a:prstGeom>
          <a:noFill/>
        </p:spPr>
        <p:txBody>
          <a:bodyPr wrap="none" rtlCol="0">
            <a:spAutoFit/>
          </a:bodyPr>
          <a:lstStyle/>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P181 Activity 2</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10</a:t>
            </a:fld>
            <a:endParaRPr lang="en-US" dirty="0"/>
          </a:p>
        </p:txBody>
      </p:sp>
      <p:pic>
        <p:nvPicPr>
          <p:cNvPr id="131075" name="Picture 3"/>
          <p:cNvPicPr>
            <a:picLocks noChangeAspect="1" noChangeArrowheads="1"/>
          </p:cNvPicPr>
          <p:nvPr/>
        </p:nvPicPr>
        <p:blipFill>
          <a:blip r:embed="rId2"/>
          <a:srcRect/>
          <a:stretch>
            <a:fillRect/>
          </a:stretch>
        </p:blipFill>
        <p:spPr bwMode="auto">
          <a:xfrm>
            <a:off x="723900" y="1944806"/>
            <a:ext cx="7696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P181 Activity 2</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11</a:t>
            </a:fld>
            <a:endParaRPr lang="en-US" dirty="0"/>
          </a:p>
        </p:txBody>
      </p:sp>
      <p:pic>
        <p:nvPicPr>
          <p:cNvPr id="132099" name="Picture 3"/>
          <p:cNvPicPr>
            <a:picLocks noChangeAspect="1" noChangeArrowheads="1"/>
          </p:cNvPicPr>
          <p:nvPr/>
        </p:nvPicPr>
        <p:blipFill>
          <a:blip r:embed="rId2"/>
          <a:srcRect/>
          <a:stretch>
            <a:fillRect/>
          </a:stretch>
        </p:blipFill>
        <p:spPr bwMode="auto">
          <a:xfrm>
            <a:off x="1645765" y="1417638"/>
            <a:ext cx="5479576" cy="1799059"/>
          </a:xfrm>
          <a:prstGeom prst="rect">
            <a:avLst/>
          </a:prstGeom>
          <a:noFill/>
          <a:ln w="9525">
            <a:noFill/>
            <a:miter lim="800000"/>
            <a:headEnd/>
            <a:tailEnd/>
          </a:ln>
        </p:spPr>
      </p:pic>
      <p:pic>
        <p:nvPicPr>
          <p:cNvPr id="132100" name="Picture 4"/>
          <p:cNvPicPr>
            <a:picLocks noChangeAspect="1" noChangeArrowheads="1"/>
          </p:cNvPicPr>
          <p:nvPr/>
        </p:nvPicPr>
        <p:blipFill>
          <a:blip r:embed="rId3"/>
          <a:srcRect/>
          <a:stretch>
            <a:fillRect/>
          </a:stretch>
        </p:blipFill>
        <p:spPr bwMode="auto">
          <a:xfrm>
            <a:off x="1645765" y="3247297"/>
            <a:ext cx="5560254" cy="3474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02BACF5-40D4-4983-9B38-DABA574F612D}" type="slidenum">
              <a:rPr lang="en-US" altLang="ja-JP"/>
              <a:pPr/>
              <a:t>12</a:t>
            </a:fld>
            <a:endParaRPr lang="en-US" altLang="ja-JP"/>
          </a:p>
        </p:txBody>
      </p:sp>
      <p:sp>
        <p:nvSpPr>
          <p:cNvPr id="152578" name="Rectangle 2"/>
          <p:cNvSpPr>
            <a:spLocks noGrp="1" noChangeArrowheads="1"/>
          </p:cNvSpPr>
          <p:nvPr>
            <p:ph type="title"/>
          </p:nvPr>
        </p:nvSpPr>
        <p:spPr>
          <a:solidFill>
            <a:schemeClr val="accent6">
              <a:lumMod val="60000"/>
              <a:lumOff val="40000"/>
            </a:schemeClr>
          </a:solidFill>
        </p:spPr>
        <p:txBody>
          <a:bodyPr/>
          <a:lstStyle/>
          <a:p>
            <a:r>
              <a:rPr lang="ja-JP" altLang="en-US" sz="3600"/>
              <a:t>今日の天気（てんき）はどうですか？</a:t>
            </a:r>
            <a:endParaRPr lang="ja-JP" altLang="en-US"/>
          </a:p>
        </p:txBody>
      </p:sp>
      <p:pic>
        <p:nvPicPr>
          <p:cNvPr id="152580" name="Picture 4" descr="MCj04061720000[1]"/>
          <p:cNvPicPr>
            <a:picLocks noChangeAspect="1" noChangeArrowheads="1"/>
          </p:cNvPicPr>
          <p:nvPr/>
        </p:nvPicPr>
        <p:blipFill>
          <a:blip r:embed="rId4"/>
          <a:srcRect/>
          <a:stretch>
            <a:fillRect/>
          </a:stretch>
        </p:blipFill>
        <p:spPr bwMode="auto">
          <a:xfrm>
            <a:off x="381000" y="1493304"/>
            <a:ext cx="1492250" cy="1524000"/>
          </a:xfrm>
          <a:prstGeom prst="rect">
            <a:avLst/>
          </a:prstGeom>
          <a:noFill/>
        </p:spPr>
      </p:pic>
      <p:pic>
        <p:nvPicPr>
          <p:cNvPr id="152582" name="Picture 6" descr="MCj02927680000[1]"/>
          <p:cNvPicPr>
            <a:picLocks noChangeAspect="1" noChangeArrowheads="1"/>
          </p:cNvPicPr>
          <p:nvPr/>
        </p:nvPicPr>
        <p:blipFill>
          <a:blip r:embed="rId5"/>
          <a:srcRect/>
          <a:stretch>
            <a:fillRect/>
          </a:stretch>
        </p:blipFill>
        <p:spPr bwMode="auto">
          <a:xfrm>
            <a:off x="2269261" y="2011919"/>
            <a:ext cx="1590675" cy="1282700"/>
          </a:xfrm>
          <a:prstGeom prst="rect">
            <a:avLst/>
          </a:prstGeom>
          <a:noFill/>
          <a:ln w="9525">
            <a:noFill/>
            <a:miter lim="800000"/>
            <a:headEnd/>
            <a:tailEnd/>
          </a:ln>
        </p:spPr>
      </p:pic>
      <p:pic>
        <p:nvPicPr>
          <p:cNvPr id="152583" name="Picture 7" descr="ch11-voc1"/>
          <p:cNvPicPr>
            <a:picLocks noChangeAspect="1" noChangeArrowheads="1"/>
          </p:cNvPicPr>
          <p:nvPr/>
        </p:nvPicPr>
        <p:blipFill>
          <a:blip r:embed="rId6"/>
          <a:srcRect/>
          <a:stretch>
            <a:fillRect/>
          </a:stretch>
        </p:blipFill>
        <p:spPr bwMode="auto">
          <a:xfrm>
            <a:off x="4561763" y="4169037"/>
            <a:ext cx="3626893" cy="2533967"/>
          </a:xfrm>
          <a:prstGeom prst="rect">
            <a:avLst/>
          </a:prstGeom>
          <a:noFill/>
        </p:spPr>
      </p:pic>
      <p:graphicFrame>
        <p:nvGraphicFramePr>
          <p:cNvPr id="254976" name="Object 0"/>
          <p:cNvGraphicFramePr>
            <a:graphicFrameLocks noChangeAspect="1"/>
          </p:cNvGraphicFramePr>
          <p:nvPr/>
        </p:nvGraphicFramePr>
        <p:xfrm>
          <a:off x="4105596" y="1734604"/>
          <a:ext cx="1752600" cy="1752600"/>
        </p:xfrm>
        <a:graphic>
          <a:graphicData uri="http://schemas.openxmlformats.org/presentationml/2006/ole">
            <p:oleObj spid="_x0000_s2050" name="Document" r:id="rId7" imgW="1371600" imgH="1624584" progId="Word.Document.8">
              <p:embed/>
            </p:oleObj>
          </a:graphicData>
        </a:graphic>
      </p:graphicFrame>
      <p:graphicFrame>
        <p:nvGraphicFramePr>
          <p:cNvPr id="254977" name="Object 1"/>
          <p:cNvGraphicFramePr>
            <a:graphicFrameLocks noChangeAspect="1"/>
          </p:cNvGraphicFramePr>
          <p:nvPr/>
        </p:nvGraphicFramePr>
        <p:xfrm>
          <a:off x="425450" y="3017304"/>
          <a:ext cx="1447800" cy="1447800"/>
        </p:xfrm>
        <a:graphic>
          <a:graphicData uri="http://schemas.openxmlformats.org/presentationml/2006/ole">
            <p:oleObj spid="_x0000_s2051" name="Document" r:id="rId8" imgW="1716024" imgH="1676400" progId="Word.Document.8">
              <p:embed/>
            </p:oleObj>
          </a:graphicData>
        </a:graphic>
      </p:graphicFrame>
      <p:pic>
        <p:nvPicPr>
          <p:cNvPr id="2052" name="Picture 4"/>
          <p:cNvPicPr>
            <a:picLocks noChangeAspect="1" noChangeArrowheads="1"/>
          </p:cNvPicPr>
          <p:nvPr/>
        </p:nvPicPr>
        <p:blipFill>
          <a:blip r:embed="rId9"/>
          <a:srcRect/>
          <a:stretch>
            <a:fillRect/>
          </a:stretch>
        </p:blipFill>
        <p:spPr bwMode="auto">
          <a:xfrm>
            <a:off x="2455460" y="3896459"/>
            <a:ext cx="1650136" cy="2161678"/>
          </a:xfrm>
          <a:prstGeom prst="rect">
            <a:avLst/>
          </a:prstGeom>
          <a:noFill/>
          <a:ln w="9525">
            <a:noFill/>
            <a:miter lim="800000"/>
            <a:headEnd/>
            <a:tailEnd/>
          </a:ln>
        </p:spPr>
      </p:pic>
      <p:pic>
        <p:nvPicPr>
          <p:cNvPr id="2053" name="Picture 5"/>
          <p:cNvPicPr>
            <a:picLocks noChangeAspect="1" noChangeArrowheads="1"/>
          </p:cNvPicPr>
          <p:nvPr/>
        </p:nvPicPr>
        <p:blipFill>
          <a:blip r:embed="rId10"/>
          <a:srcRect/>
          <a:stretch>
            <a:fillRect/>
          </a:stretch>
        </p:blipFill>
        <p:spPr bwMode="auto">
          <a:xfrm>
            <a:off x="6553200" y="2011919"/>
            <a:ext cx="1905000" cy="1581150"/>
          </a:xfrm>
          <a:prstGeom prst="rect">
            <a:avLst/>
          </a:prstGeom>
          <a:noFill/>
          <a:ln w="9525">
            <a:noFill/>
            <a:miter lim="800000"/>
            <a:headEnd/>
            <a:tailEnd/>
          </a:ln>
        </p:spPr>
      </p:pic>
      <p:pic>
        <p:nvPicPr>
          <p:cNvPr id="2054" name="Picture 6"/>
          <p:cNvPicPr>
            <a:picLocks noChangeAspect="1" noChangeArrowheads="1"/>
          </p:cNvPicPr>
          <p:nvPr/>
        </p:nvPicPr>
        <p:blipFill>
          <a:blip r:embed="rId11"/>
          <a:srcRect/>
          <a:stretch>
            <a:fillRect/>
          </a:stretch>
        </p:blipFill>
        <p:spPr bwMode="auto">
          <a:xfrm>
            <a:off x="556692" y="4772582"/>
            <a:ext cx="1653108" cy="1653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BDBE3E35-9E07-4EB9-BF1B-6C669368A82D}" type="slidenum">
              <a:rPr lang="en-US" altLang="ja-JP"/>
              <a:pPr/>
              <a:t>13</a:t>
            </a:fld>
            <a:endParaRPr lang="en-US" altLang="ja-JP"/>
          </a:p>
        </p:txBody>
      </p:sp>
      <p:sp>
        <p:nvSpPr>
          <p:cNvPr id="6" name="Rectangle 2"/>
          <p:cNvSpPr>
            <a:spLocks noGrp="1" noChangeArrowheads="1"/>
          </p:cNvSpPr>
          <p:nvPr>
            <p:ph type="title"/>
          </p:nvPr>
        </p:nvSpPr>
        <p:spPr>
          <a:xfrm>
            <a:off x="457200" y="274638"/>
            <a:ext cx="8229600" cy="1143000"/>
          </a:xfrm>
          <a:solidFill>
            <a:schemeClr val="accent6">
              <a:lumMod val="60000"/>
              <a:lumOff val="40000"/>
            </a:schemeClr>
          </a:solidFill>
        </p:spPr>
        <p:txBody>
          <a:bodyPr/>
          <a:lstStyle/>
          <a:p>
            <a:r>
              <a:rPr lang="en-US" altLang="ja-JP" sz="3600" dirty="0" smtClean="0"/>
              <a:t>P182 Activity 4</a:t>
            </a:r>
            <a:endParaRPr lang="ja-JP" altLang="en-US"/>
          </a:p>
        </p:txBody>
      </p:sp>
      <p:pic>
        <p:nvPicPr>
          <p:cNvPr id="54273" name="Picture 1"/>
          <p:cNvPicPr>
            <a:picLocks noChangeAspect="1" noChangeArrowheads="1"/>
          </p:cNvPicPr>
          <p:nvPr/>
        </p:nvPicPr>
        <p:blipFill>
          <a:blip r:embed="rId3"/>
          <a:srcRect/>
          <a:stretch>
            <a:fillRect/>
          </a:stretch>
        </p:blipFill>
        <p:spPr bwMode="auto">
          <a:xfrm>
            <a:off x="590550" y="2054370"/>
            <a:ext cx="80962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flipV="1">
            <a:off x="4156868" y="1981200"/>
            <a:ext cx="0" cy="4267200"/>
          </a:xfrm>
          <a:prstGeom prst="line">
            <a:avLst/>
          </a:prstGeom>
          <a:noFill/>
          <a:ln w="9525">
            <a:solidFill>
              <a:schemeClr val="tx1"/>
            </a:solidFill>
            <a:round/>
            <a:headEnd/>
            <a:tailEnd type="triangle" w="med" len="med"/>
          </a:ln>
        </p:spPr>
        <p:txBody>
          <a:bodyPr wrap="none" anchor="ctr"/>
          <a:lstStyle/>
          <a:p>
            <a:endParaRPr lang="en-US"/>
          </a:p>
        </p:txBody>
      </p:sp>
      <p:sp>
        <p:nvSpPr>
          <p:cNvPr id="10243" name="Line 3"/>
          <p:cNvSpPr>
            <a:spLocks noChangeShapeType="1"/>
          </p:cNvSpPr>
          <p:nvPr/>
        </p:nvSpPr>
        <p:spPr bwMode="auto">
          <a:xfrm>
            <a:off x="2556668" y="4114800"/>
            <a:ext cx="3276600" cy="0"/>
          </a:xfrm>
          <a:prstGeom prst="line">
            <a:avLst/>
          </a:prstGeom>
          <a:noFill/>
          <a:ln w="9525">
            <a:solidFill>
              <a:schemeClr val="tx1"/>
            </a:solidFill>
            <a:round/>
            <a:headEnd/>
            <a:tailEnd/>
          </a:ln>
        </p:spPr>
        <p:txBody>
          <a:bodyPr wrap="none" anchor="ctr"/>
          <a:lstStyle/>
          <a:p>
            <a:endParaRPr lang="en-US"/>
          </a:p>
        </p:txBody>
      </p:sp>
      <p:sp>
        <p:nvSpPr>
          <p:cNvPr id="10244" name="Rectangle 4"/>
          <p:cNvSpPr>
            <a:spLocks noChangeArrowheads="1"/>
          </p:cNvSpPr>
          <p:nvPr/>
        </p:nvSpPr>
        <p:spPr bwMode="auto">
          <a:xfrm>
            <a:off x="4255293" y="2065338"/>
            <a:ext cx="404813" cy="457200"/>
          </a:xfrm>
          <a:prstGeom prst="rect">
            <a:avLst/>
          </a:prstGeom>
          <a:noFill/>
          <a:ln w="9525">
            <a:noFill/>
            <a:miter lim="800000"/>
            <a:headEnd/>
            <a:tailEnd/>
          </a:ln>
        </p:spPr>
        <p:txBody>
          <a:bodyPr wrap="none">
            <a:spAutoFit/>
          </a:bodyPr>
          <a:lstStyle/>
          <a:p>
            <a:r>
              <a:rPr lang="en-US" altLang="ja-JP"/>
              <a:t>N</a:t>
            </a:r>
          </a:p>
        </p:txBody>
      </p:sp>
      <p:sp>
        <p:nvSpPr>
          <p:cNvPr id="10245" name="Rectangle 5"/>
          <p:cNvSpPr>
            <a:spLocks noChangeArrowheads="1"/>
          </p:cNvSpPr>
          <p:nvPr/>
        </p:nvSpPr>
        <p:spPr bwMode="auto">
          <a:xfrm>
            <a:off x="3589336" y="1447800"/>
            <a:ext cx="1723549"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北（きた）</a:t>
            </a:r>
          </a:p>
        </p:txBody>
      </p:sp>
      <p:sp>
        <p:nvSpPr>
          <p:cNvPr id="10246" name="Rectangle 6"/>
          <p:cNvSpPr>
            <a:spLocks noChangeArrowheads="1"/>
          </p:cNvSpPr>
          <p:nvPr/>
        </p:nvSpPr>
        <p:spPr bwMode="auto">
          <a:xfrm>
            <a:off x="3623468" y="6400800"/>
            <a:ext cx="2031325"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南（みなみ）</a:t>
            </a:r>
          </a:p>
        </p:txBody>
      </p:sp>
      <p:sp>
        <p:nvSpPr>
          <p:cNvPr id="10247" name="Rectangle 7"/>
          <p:cNvSpPr>
            <a:spLocks noChangeArrowheads="1"/>
          </p:cNvSpPr>
          <p:nvPr/>
        </p:nvSpPr>
        <p:spPr bwMode="auto">
          <a:xfrm>
            <a:off x="6015831" y="3849688"/>
            <a:ext cx="2031325"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東（ひがし）</a:t>
            </a:r>
          </a:p>
        </p:txBody>
      </p:sp>
      <p:sp>
        <p:nvSpPr>
          <p:cNvPr id="10248" name="Rectangle 8"/>
          <p:cNvSpPr>
            <a:spLocks noChangeArrowheads="1"/>
          </p:cNvSpPr>
          <p:nvPr/>
        </p:nvSpPr>
        <p:spPr bwMode="auto">
          <a:xfrm>
            <a:off x="1007268" y="3821113"/>
            <a:ext cx="1723549"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西（にし）</a:t>
            </a:r>
          </a:p>
        </p:txBody>
      </p:sp>
      <p:sp>
        <p:nvSpPr>
          <p:cNvPr id="10249" name="Line 9"/>
          <p:cNvSpPr>
            <a:spLocks noChangeShapeType="1"/>
          </p:cNvSpPr>
          <p:nvPr/>
        </p:nvSpPr>
        <p:spPr bwMode="auto">
          <a:xfrm flipV="1">
            <a:off x="2709068" y="2895600"/>
            <a:ext cx="2819400" cy="2438400"/>
          </a:xfrm>
          <a:prstGeom prst="line">
            <a:avLst/>
          </a:prstGeom>
          <a:noFill/>
          <a:ln w="9525">
            <a:solidFill>
              <a:schemeClr val="tx1"/>
            </a:solidFill>
            <a:round/>
            <a:headEnd/>
            <a:tailEnd/>
          </a:ln>
        </p:spPr>
        <p:txBody>
          <a:bodyPr wrap="none" anchor="ctr"/>
          <a:lstStyle/>
          <a:p>
            <a:endParaRPr lang="en-US"/>
          </a:p>
        </p:txBody>
      </p:sp>
      <p:sp>
        <p:nvSpPr>
          <p:cNvPr id="10250" name="Line 10"/>
          <p:cNvSpPr>
            <a:spLocks noChangeShapeType="1"/>
          </p:cNvSpPr>
          <p:nvPr/>
        </p:nvSpPr>
        <p:spPr bwMode="auto">
          <a:xfrm>
            <a:off x="3013868" y="2895600"/>
            <a:ext cx="2514600" cy="2667000"/>
          </a:xfrm>
          <a:prstGeom prst="line">
            <a:avLst/>
          </a:prstGeom>
          <a:noFill/>
          <a:ln w="9525">
            <a:solidFill>
              <a:schemeClr val="tx1"/>
            </a:solidFill>
            <a:round/>
            <a:headEnd/>
            <a:tailEnd/>
          </a:ln>
        </p:spPr>
        <p:txBody>
          <a:bodyPr wrap="none" anchor="ctr"/>
          <a:lstStyle/>
          <a:p>
            <a:endParaRPr lang="en-US"/>
          </a:p>
        </p:txBody>
      </p:sp>
      <p:sp>
        <p:nvSpPr>
          <p:cNvPr id="10251" name="Rectangle 11"/>
          <p:cNvSpPr>
            <a:spLocks noChangeArrowheads="1"/>
          </p:cNvSpPr>
          <p:nvPr/>
        </p:nvSpPr>
        <p:spPr bwMode="auto">
          <a:xfrm>
            <a:off x="5405179" y="2408238"/>
            <a:ext cx="2646878"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北東（ほくとう）</a:t>
            </a:r>
          </a:p>
        </p:txBody>
      </p:sp>
      <p:sp>
        <p:nvSpPr>
          <p:cNvPr id="10252" name="Rectangle 12"/>
          <p:cNvSpPr>
            <a:spLocks noChangeArrowheads="1"/>
          </p:cNvSpPr>
          <p:nvPr/>
        </p:nvSpPr>
        <p:spPr bwMode="auto">
          <a:xfrm>
            <a:off x="5432960" y="5437188"/>
            <a:ext cx="2646879"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南東（なんとう）</a:t>
            </a:r>
          </a:p>
        </p:txBody>
      </p:sp>
      <p:sp>
        <p:nvSpPr>
          <p:cNvPr id="10253" name="Rectangle 13"/>
          <p:cNvSpPr>
            <a:spLocks noChangeArrowheads="1"/>
          </p:cNvSpPr>
          <p:nvPr/>
        </p:nvSpPr>
        <p:spPr bwMode="auto">
          <a:xfrm>
            <a:off x="1205448" y="2335213"/>
            <a:ext cx="2646878"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北西（ほくせい）</a:t>
            </a:r>
          </a:p>
        </p:txBody>
      </p:sp>
      <p:sp>
        <p:nvSpPr>
          <p:cNvPr id="10254" name="Rectangle 14"/>
          <p:cNvSpPr>
            <a:spLocks noChangeArrowheads="1"/>
          </p:cNvSpPr>
          <p:nvPr/>
        </p:nvSpPr>
        <p:spPr bwMode="auto">
          <a:xfrm>
            <a:off x="838736" y="5410200"/>
            <a:ext cx="2646878" cy="461665"/>
          </a:xfrm>
          <a:prstGeom prst="rect">
            <a:avLst/>
          </a:prstGeom>
          <a:noFill/>
          <a:ln w="9525">
            <a:noFill/>
            <a:miter lim="800000"/>
            <a:headEnd/>
            <a:tailEnd/>
          </a:ln>
        </p:spPr>
        <p:txBody>
          <a:bodyPr wrap="none">
            <a:spAutoFit/>
          </a:bodyPr>
          <a:lstStyle/>
          <a:p>
            <a:pPr algn="ctr"/>
            <a:r>
              <a:rPr lang="ja-JP" altLang="en-US" sz="2400" b="1">
                <a:latin typeface="DFPKyoKaSho-W4" pitchFamily="18" charset="-128"/>
                <a:ea typeface="DFPKyoKaSho-W4" pitchFamily="18" charset="-128"/>
              </a:rPr>
              <a:t>南西（なんせい）</a:t>
            </a:r>
          </a:p>
        </p:txBody>
      </p:sp>
      <p:sp>
        <p:nvSpPr>
          <p:cNvPr id="1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en-US" altLang="ja-JP" sz="3600" dirty="0" smtClean="0"/>
              <a:t>P185 </a:t>
            </a:r>
            <a:r>
              <a:rPr lang="ja-JP" altLang="en-US" sz="3600" smtClean="0"/>
              <a:t>方角（ほうがく）</a:t>
            </a:r>
            <a:r>
              <a:rPr lang="en-US" altLang="ja-JP" sz="3600" dirty="0" smtClean="0"/>
              <a:t/>
            </a:r>
            <a:br>
              <a:rPr lang="en-US" altLang="ja-JP" sz="3600" dirty="0" smtClean="0"/>
            </a:br>
            <a:r>
              <a:rPr lang="en-US" altLang="ja-JP" sz="3100" dirty="0" smtClean="0"/>
              <a:t>Compass directions </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50" grpId="0" animBg="1"/>
      <p:bldP spid="10251" grpId="0"/>
      <p:bldP spid="10252" grpId="0"/>
      <p:bldP spid="10253" grpId="0"/>
      <p:bldP spid="10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40E65D-631F-4AD9-90DF-1E37BBDBCE8F}" type="slidenum">
              <a:rPr lang="en-US" altLang="ja-JP"/>
              <a:pPr/>
              <a:t>15</a:t>
            </a:fld>
            <a:endParaRPr lang="en-US" altLang="ja-JP"/>
          </a:p>
        </p:txBody>
      </p:sp>
      <p:pic>
        <p:nvPicPr>
          <p:cNvPr id="78850" name="Picture 2"/>
          <p:cNvPicPr>
            <a:picLocks noChangeAspect="1" noChangeArrowheads="1"/>
          </p:cNvPicPr>
          <p:nvPr/>
        </p:nvPicPr>
        <p:blipFill>
          <a:blip r:embed="rId3"/>
          <a:srcRect/>
          <a:stretch>
            <a:fillRect/>
          </a:stretch>
        </p:blipFill>
        <p:spPr bwMode="auto">
          <a:xfrm>
            <a:off x="176213" y="1417638"/>
            <a:ext cx="8791575" cy="3257550"/>
          </a:xfrm>
          <a:prstGeom prst="rect">
            <a:avLst/>
          </a:prstGeom>
          <a:noFill/>
          <a:ln w="9525">
            <a:noFill/>
            <a:miter lim="800000"/>
            <a:headEnd/>
            <a:tailEnd/>
          </a:ln>
        </p:spPr>
      </p:pic>
      <p:sp>
        <p:nvSpPr>
          <p:cNvPr id="7" name="Title 1"/>
          <p:cNvSpPr>
            <a:spLocks noGrp="1"/>
          </p:cNvSpPr>
          <p:nvPr>
            <p:ph type="title"/>
          </p:nvPr>
        </p:nvSpPr>
        <p:spPr>
          <a:xfrm>
            <a:off x="457200" y="274638"/>
            <a:ext cx="8229600" cy="1143000"/>
          </a:xfrm>
          <a:solidFill>
            <a:schemeClr val="accent6">
              <a:lumMod val="60000"/>
              <a:lumOff val="40000"/>
            </a:schemeClr>
          </a:solidFill>
        </p:spPr>
        <p:txBody>
          <a:bodyPr/>
          <a:lstStyle/>
          <a:p>
            <a:r>
              <a:rPr lang="en-US" dirty="0" smtClean="0"/>
              <a:t>P186 Activity 9</a:t>
            </a:r>
            <a:endParaRPr lang="en-US" dirty="0"/>
          </a:p>
        </p:txBody>
      </p:sp>
      <p:sp>
        <p:nvSpPr>
          <p:cNvPr id="8" name="TextBox 7"/>
          <p:cNvSpPr txBox="1"/>
          <p:nvPr/>
        </p:nvSpPr>
        <p:spPr>
          <a:xfrm>
            <a:off x="3456709" y="2258291"/>
            <a:ext cx="457200"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北</a:t>
            </a:r>
            <a:endParaRPr lang="en-US" sz="2400" b="1" dirty="0" smtClean="0">
              <a:solidFill>
                <a:srgbClr val="FF0000"/>
              </a:solidFill>
              <a:latin typeface="DFPKyoKaSho-W4" pitchFamily="18" charset="-128"/>
              <a:ea typeface="DFPKyoKaSho-W4" pitchFamily="18" charset="-128"/>
            </a:endParaRPr>
          </a:p>
        </p:txBody>
      </p:sp>
      <p:sp>
        <p:nvSpPr>
          <p:cNvPr id="9" name="TextBox 8"/>
          <p:cNvSpPr txBox="1"/>
          <p:nvPr/>
        </p:nvSpPr>
        <p:spPr>
          <a:xfrm>
            <a:off x="3151909" y="2719956"/>
            <a:ext cx="457200"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東</a:t>
            </a:r>
            <a:endParaRPr lang="en-US" sz="2400" b="1" dirty="0" smtClean="0">
              <a:solidFill>
                <a:srgbClr val="FF0000"/>
              </a:solidFill>
              <a:latin typeface="DFPKyoKaSho-W4" pitchFamily="18" charset="-128"/>
              <a:ea typeface="DFPKyoKaSho-W4" pitchFamily="18" charset="-128"/>
            </a:endParaRPr>
          </a:p>
        </p:txBody>
      </p:sp>
      <p:sp>
        <p:nvSpPr>
          <p:cNvPr id="10" name="TextBox 9"/>
          <p:cNvSpPr txBox="1"/>
          <p:nvPr/>
        </p:nvSpPr>
        <p:spPr>
          <a:xfrm>
            <a:off x="3609109" y="3181621"/>
            <a:ext cx="457200"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南</a:t>
            </a:r>
            <a:endParaRPr lang="en-US" sz="2400" b="1" dirty="0" smtClean="0">
              <a:solidFill>
                <a:srgbClr val="FF0000"/>
              </a:solidFill>
              <a:latin typeface="DFPKyoKaSho-W4" pitchFamily="18" charset="-128"/>
              <a:ea typeface="DFPKyoKaSho-W4" pitchFamily="18" charset="-128"/>
            </a:endParaRPr>
          </a:p>
        </p:txBody>
      </p:sp>
      <p:sp>
        <p:nvSpPr>
          <p:cNvPr id="11" name="TextBox 10"/>
          <p:cNvSpPr txBox="1"/>
          <p:nvPr/>
        </p:nvSpPr>
        <p:spPr>
          <a:xfrm>
            <a:off x="3685309" y="3643286"/>
            <a:ext cx="457200"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東</a:t>
            </a:r>
            <a:endParaRPr lang="en-US" sz="2400" b="1" dirty="0" smtClean="0">
              <a:solidFill>
                <a:srgbClr val="FF0000"/>
              </a:solidFill>
              <a:latin typeface="DFPKyoKaSho-W4" pitchFamily="18" charset="-128"/>
              <a:ea typeface="DFPKyoKaSho-W4" pitchFamily="18" charset="-128"/>
            </a:endParaRPr>
          </a:p>
        </p:txBody>
      </p:sp>
      <p:sp>
        <p:nvSpPr>
          <p:cNvPr id="12" name="TextBox 11"/>
          <p:cNvSpPr txBox="1"/>
          <p:nvPr/>
        </p:nvSpPr>
        <p:spPr>
          <a:xfrm>
            <a:off x="6844145" y="3643286"/>
            <a:ext cx="457200"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西</a:t>
            </a:r>
            <a:endParaRPr lang="en-US" sz="2400" b="1" dirty="0" smtClean="0">
              <a:solidFill>
                <a:srgbClr val="FF0000"/>
              </a:solidFill>
              <a:latin typeface="DFPKyoKaSho-W4" pitchFamily="18" charset="-128"/>
              <a:ea typeface="DFPKyoKaSho-W4" pitchFamily="18" charset="-128"/>
            </a:endParaRPr>
          </a:p>
        </p:txBody>
      </p:sp>
      <p:sp>
        <p:nvSpPr>
          <p:cNvPr id="13" name="TextBox 12"/>
          <p:cNvSpPr txBox="1"/>
          <p:nvPr/>
        </p:nvSpPr>
        <p:spPr>
          <a:xfrm>
            <a:off x="2999509" y="4104951"/>
            <a:ext cx="1143000"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北西</a:t>
            </a:r>
            <a:endParaRPr lang="en-US" sz="2400" b="1" dirty="0" smtClean="0">
              <a:solidFill>
                <a:srgbClr val="FF0000"/>
              </a:solidFill>
              <a:latin typeface="DFPKyoKaSho-W4" pitchFamily="18" charset="-128"/>
              <a:ea typeface="DFPKyoKaSho-W4"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AEC42B7-0C88-4511-82F2-320D546D9161}" type="slidenum">
              <a:rPr lang="en-US" altLang="ja-JP"/>
              <a:pPr/>
              <a:t>16</a:t>
            </a:fld>
            <a:endParaRPr lang="en-US" altLang="ja-JP"/>
          </a:p>
        </p:txBody>
      </p:sp>
      <p:sp>
        <p:nvSpPr>
          <p:cNvPr id="163843" name="Rectangle 3"/>
          <p:cNvSpPr>
            <a:spLocks noGrp="1" noChangeArrowheads="1"/>
          </p:cNvSpPr>
          <p:nvPr>
            <p:ph type="body" idx="1"/>
          </p:nvPr>
        </p:nvSpPr>
        <p:spPr>
          <a:xfrm>
            <a:off x="183108" y="1417638"/>
            <a:ext cx="8960892" cy="3886200"/>
          </a:xfrm>
        </p:spPr>
        <p:txBody>
          <a:bodyPr/>
          <a:lstStyle/>
          <a:p>
            <a:pPr marL="533400" indent="-533400">
              <a:buFontTx/>
              <a:buAutoNum type="arabicPeriod"/>
            </a:pPr>
            <a:r>
              <a:rPr lang="ja-JP" altLang="en-US" sz="2400">
                <a:latin typeface="DFPKyoKaSho-W4" pitchFamily="18" charset="-128"/>
                <a:ea typeface="DFPKyoKaSho-W4" pitchFamily="18" charset="-128"/>
              </a:rPr>
              <a:t>ジョージア</a:t>
            </a:r>
            <a:r>
              <a:rPr lang="ja-JP" altLang="en-US" sz="2400" smtClean="0">
                <a:latin typeface="DFPKyoKaSho-W4" pitchFamily="18" charset="-128"/>
                <a:ea typeface="DFPKyoKaSho-W4" pitchFamily="18" charset="-128"/>
              </a:rPr>
              <a:t>州の</a:t>
            </a:r>
            <a:r>
              <a:rPr lang="ja-JP" altLang="en-US" sz="2400">
                <a:latin typeface="DFPKyoKaSho-W4" pitchFamily="18" charset="-128"/>
                <a:ea typeface="DFPKyoKaSho-W4" pitchFamily="18" charset="-128"/>
              </a:rPr>
              <a:t>南にあります。む</a:t>
            </a:r>
            <a:r>
              <a:rPr lang="ja-JP" altLang="en-US" sz="2400" smtClean="0">
                <a:latin typeface="DFPKyoKaSho-W4" pitchFamily="18" charset="-128"/>
                <a:ea typeface="DFPKyoKaSho-W4" pitchFamily="18" charset="-128"/>
              </a:rPr>
              <a:t>しあつい</a:t>
            </a:r>
            <a:r>
              <a:rPr lang="ja-JP" altLang="en-US" sz="2400">
                <a:latin typeface="DFPKyoKaSho-W4" pitchFamily="18" charset="-128"/>
                <a:ea typeface="DFPKyoKaSho-W4" pitchFamily="18" charset="-128"/>
              </a:rPr>
              <a:t>です</a:t>
            </a:r>
            <a:r>
              <a:rPr lang="ja-JP" altLang="en-US" sz="2400" smtClean="0">
                <a:latin typeface="DFPKyoKaSho-W4" pitchFamily="18" charset="-128"/>
                <a:ea typeface="DFPKyoKaSho-W4" pitchFamily="18" charset="-128"/>
              </a:rPr>
              <a:t>。たいふうが</a:t>
            </a:r>
            <a:r>
              <a:rPr lang="ja-JP" altLang="en-US" sz="2400">
                <a:latin typeface="DFPKyoKaSho-W4" pitchFamily="18" charset="-128"/>
                <a:ea typeface="DFPKyoKaSho-W4" pitchFamily="18" charset="-128"/>
              </a:rPr>
              <a:t>よく来ます。</a:t>
            </a:r>
          </a:p>
          <a:p>
            <a:pPr marL="533400" indent="-533400">
              <a:buFontTx/>
              <a:buAutoNum type="arabicPeriod"/>
            </a:pPr>
            <a:r>
              <a:rPr lang="ja-JP" altLang="en-US" sz="2400">
                <a:latin typeface="DFPKyoKaSho-W4" pitchFamily="18" charset="-128"/>
                <a:ea typeface="DFPKyoKaSho-W4" pitchFamily="18" charset="-128"/>
              </a:rPr>
              <a:t>カナダの西にあります。とて</a:t>
            </a:r>
            <a:r>
              <a:rPr lang="ja-JP" altLang="en-US" sz="2400" smtClean="0">
                <a:latin typeface="DFPKyoKaSho-W4" pitchFamily="18" charset="-128"/>
                <a:ea typeface="DFPKyoKaSho-W4" pitchFamily="18" charset="-128"/>
              </a:rPr>
              <a:t>もさむくて、かぜもつよいです。雪もおおいです。</a:t>
            </a:r>
            <a:endParaRPr lang="ja-JP" altLang="en-US" sz="2400">
              <a:latin typeface="DFPKyoKaSho-W4" pitchFamily="18" charset="-128"/>
              <a:ea typeface="DFPKyoKaSho-W4" pitchFamily="18" charset="-128"/>
            </a:endParaRPr>
          </a:p>
          <a:p>
            <a:pPr marL="533400" indent="-533400">
              <a:buFontTx/>
              <a:buAutoNum type="arabicPeriod"/>
            </a:pPr>
            <a:r>
              <a:rPr lang="ja-JP" altLang="en-US" sz="2400">
                <a:latin typeface="DFPKyoKaSho-W4" pitchFamily="18" charset="-128"/>
                <a:ea typeface="DFPKyoKaSho-W4" pitchFamily="18" charset="-128"/>
              </a:rPr>
              <a:t>メキシコ</a:t>
            </a:r>
            <a:r>
              <a:rPr lang="ja-JP" altLang="en-US" sz="2400" smtClean="0">
                <a:latin typeface="DFPKyoKaSho-W4" pitchFamily="18" charset="-128"/>
                <a:ea typeface="DFPKyoKaSho-W4" pitchFamily="18" charset="-128"/>
              </a:rPr>
              <a:t>の北に</a:t>
            </a:r>
            <a:r>
              <a:rPr lang="ja-JP" altLang="en-US" sz="2400">
                <a:latin typeface="DFPKyoKaSho-W4" pitchFamily="18" charset="-128"/>
                <a:ea typeface="DFPKyoKaSho-W4" pitchFamily="18" charset="-128"/>
              </a:rPr>
              <a:t>あります</a:t>
            </a:r>
            <a:r>
              <a:rPr lang="ja-JP" altLang="en-US" sz="2400" smtClean="0">
                <a:latin typeface="DFPKyoKaSho-W4" pitchFamily="18" charset="-128"/>
                <a:ea typeface="DFPKyoKaSho-W4" pitchFamily="18" charset="-128"/>
              </a:rPr>
              <a:t>。雨がすくな</a:t>
            </a:r>
            <a:r>
              <a:rPr lang="ja-JP" altLang="en-US" sz="2400">
                <a:latin typeface="DFPKyoKaSho-W4" pitchFamily="18" charset="-128"/>
                <a:ea typeface="DFPKyoKaSho-W4" pitchFamily="18" charset="-128"/>
              </a:rPr>
              <a:t>いです。ニューメキシコのと</a:t>
            </a:r>
            <a:r>
              <a:rPr lang="ja-JP" altLang="en-US" sz="2400" smtClean="0">
                <a:latin typeface="DFPKyoKaSho-W4" pitchFamily="18" charset="-128"/>
                <a:ea typeface="DFPKyoKaSho-W4" pitchFamily="18" charset="-128"/>
              </a:rPr>
              <a:t>なりです。</a:t>
            </a:r>
            <a:endParaRPr lang="ja-JP" altLang="en-US" sz="2400">
              <a:latin typeface="DFPKyoKaSho-W4" pitchFamily="18" charset="-128"/>
              <a:ea typeface="DFPKyoKaSho-W4" pitchFamily="18" charset="-128"/>
            </a:endParaRPr>
          </a:p>
          <a:p>
            <a:pPr marL="533400" indent="-533400">
              <a:buFontTx/>
              <a:buAutoNum type="arabicPeriod"/>
            </a:pPr>
            <a:r>
              <a:rPr lang="ja-JP" altLang="en-US" sz="2400">
                <a:latin typeface="DFPKyoKaSho-W4" pitchFamily="18" charset="-128"/>
                <a:ea typeface="DFPKyoKaSho-W4" pitchFamily="18" charset="-128"/>
              </a:rPr>
              <a:t>気候（きこう）がいいです。そらが青くて、やしの木</a:t>
            </a:r>
            <a:r>
              <a:rPr lang="en-US" altLang="ja-JP" sz="2400" dirty="0">
                <a:latin typeface="DFPKyoKaSho-W4" pitchFamily="18" charset="-128"/>
                <a:ea typeface="DFPKyoKaSho-W4" pitchFamily="18" charset="-128"/>
              </a:rPr>
              <a:t>(palm tree)</a:t>
            </a:r>
            <a:r>
              <a:rPr lang="ja-JP" altLang="en-US" sz="2400">
                <a:latin typeface="DFPKyoKaSho-W4" pitchFamily="18" charset="-128"/>
                <a:ea typeface="DFPKyoKaSho-W4" pitchFamily="18" charset="-128"/>
              </a:rPr>
              <a:t>がたくさんあります。ゆうめいな映画スターもたくさんいます。</a:t>
            </a:r>
          </a:p>
        </p:txBody>
      </p:sp>
      <p:sp>
        <p:nvSpPr>
          <p:cNvPr id="6" name="Title 5"/>
          <p:cNvSpPr>
            <a:spLocks noGrp="1"/>
          </p:cNvSpPr>
          <p:nvPr>
            <p:ph type="title"/>
          </p:nvPr>
        </p:nvSpPr>
        <p:spPr>
          <a:solidFill>
            <a:schemeClr val="accent6">
              <a:lumMod val="60000"/>
              <a:lumOff val="40000"/>
            </a:schemeClr>
          </a:solidFill>
        </p:spPr>
        <p:txBody>
          <a:bodyPr/>
          <a:lstStyle/>
          <a:p>
            <a:r>
              <a:rPr lang="ja-JP" altLang="en-US" smtClean="0"/>
              <a:t>どこですか。</a:t>
            </a:r>
            <a:endParaRPr lang="en-US" dirty="0"/>
          </a:p>
        </p:txBody>
      </p:sp>
      <p:sp>
        <p:nvSpPr>
          <p:cNvPr id="8" name="TextBox 7"/>
          <p:cNvSpPr txBox="1"/>
          <p:nvPr/>
        </p:nvSpPr>
        <p:spPr>
          <a:xfrm>
            <a:off x="3685309" y="1796626"/>
            <a:ext cx="1808019"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フロリダ</a:t>
            </a:r>
            <a:endParaRPr lang="en-US" sz="2400" b="1" dirty="0" smtClean="0">
              <a:solidFill>
                <a:srgbClr val="FF0000"/>
              </a:solidFill>
              <a:latin typeface="DFPKyoKaSho-W4" pitchFamily="18" charset="-128"/>
              <a:ea typeface="DFPKyoKaSho-W4" pitchFamily="18" charset="-128"/>
            </a:endParaRPr>
          </a:p>
        </p:txBody>
      </p:sp>
      <p:sp>
        <p:nvSpPr>
          <p:cNvPr id="9" name="TextBox 8"/>
          <p:cNvSpPr txBox="1"/>
          <p:nvPr/>
        </p:nvSpPr>
        <p:spPr>
          <a:xfrm>
            <a:off x="3733800" y="2719956"/>
            <a:ext cx="1579419"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アラスカ</a:t>
            </a:r>
            <a:endParaRPr lang="en-US" sz="2400" b="1" dirty="0" smtClean="0">
              <a:solidFill>
                <a:srgbClr val="FF0000"/>
              </a:solidFill>
              <a:latin typeface="DFPKyoKaSho-W4" pitchFamily="18" charset="-128"/>
              <a:ea typeface="DFPKyoKaSho-W4" pitchFamily="18" charset="-128"/>
            </a:endParaRPr>
          </a:p>
        </p:txBody>
      </p:sp>
      <p:sp>
        <p:nvSpPr>
          <p:cNvPr id="10" name="TextBox 9"/>
          <p:cNvSpPr txBox="1"/>
          <p:nvPr/>
        </p:nvSpPr>
        <p:spPr>
          <a:xfrm>
            <a:off x="3685309" y="3491345"/>
            <a:ext cx="1524000"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アリゾナ</a:t>
            </a:r>
            <a:endParaRPr lang="en-US" sz="2400" b="1" dirty="0" smtClean="0">
              <a:solidFill>
                <a:srgbClr val="FF0000"/>
              </a:solidFill>
              <a:latin typeface="DFPKyoKaSho-W4" pitchFamily="18" charset="-128"/>
              <a:ea typeface="DFPKyoKaSho-W4" pitchFamily="18" charset="-128"/>
            </a:endParaRPr>
          </a:p>
        </p:txBody>
      </p:sp>
      <p:sp>
        <p:nvSpPr>
          <p:cNvPr id="11" name="TextBox 10"/>
          <p:cNvSpPr txBox="1"/>
          <p:nvPr/>
        </p:nvSpPr>
        <p:spPr>
          <a:xfrm>
            <a:off x="3733800" y="4668983"/>
            <a:ext cx="2604656" cy="461665"/>
          </a:xfrm>
          <a:prstGeom prst="rect">
            <a:avLst/>
          </a:prstGeom>
          <a:noFill/>
        </p:spPr>
        <p:txBody>
          <a:bodyPr wrap="square" rtlCol="0">
            <a:spAutoFit/>
          </a:bodyPr>
          <a:lstStyle/>
          <a:p>
            <a:r>
              <a:rPr lang="ja-JP" altLang="en-US" sz="2400" b="1" smtClean="0">
                <a:solidFill>
                  <a:srgbClr val="FF0000"/>
                </a:solidFill>
                <a:latin typeface="DFPKyoKaSho-W4" pitchFamily="18" charset="-128"/>
                <a:ea typeface="DFPKyoKaSho-W4" pitchFamily="18" charset="-128"/>
              </a:rPr>
              <a:t>カリフォルニア</a:t>
            </a:r>
            <a:endParaRPr lang="en-US" sz="2400" b="1" dirty="0" smtClean="0">
              <a:solidFill>
                <a:srgbClr val="FF0000"/>
              </a:solidFill>
              <a:latin typeface="DFPKyoKaSho-W4" pitchFamily="18" charset="-128"/>
              <a:ea typeface="DFPKyoKaSho-W4"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427"/>
            <a:ext cx="8229600" cy="1143000"/>
          </a:xfrm>
          <a:solidFill>
            <a:schemeClr val="accent2">
              <a:lumMod val="60000"/>
              <a:lumOff val="40000"/>
            </a:schemeClr>
          </a:solidFill>
        </p:spPr>
        <p:txBody>
          <a:bodyPr/>
          <a:lstStyle/>
          <a:p>
            <a:r>
              <a:rPr lang="ja-JP" altLang="en-US" smtClean="0"/>
              <a:t>ぶんぽう</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buNone/>
            </a:pPr>
            <a:r>
              <a:rPr lang="en-US" dirty="0" smtClean="0"/>
              <a:t>1) a resultant state</a:t>
            </a:r>
          </a:p>
          <a:p>
            <a:pPr>
              <a:spcBef>
                <a:spcPts val="0"/>
              </a:spcBef>
              <a:buNone/>
            </a:pPr>
            <a:r>
              <a:rPr lang="en-US" altLang="ja-JP" dirty="0" smtClean="0"/>
              <a:t>	</a:t>
            </a:r>
            <a:r>
              <a:rPr lang="en-US" altLang="ja-JP" sz="2000" dirty="0" smtClean="0"/>
              <a:t>If the verb indicates an instantaneous change of state or transfer (</a:t>
            </a:r>
            <a:r>
              <a:rPr lang="ja-JP" altLang="en-US" sz="2000" b="1" smtClean="0">
                <a:latin typeface="DFPKyoKaSho-W4" pitchFamily="18" charset="-128"/>
                <a:ea typeface="DFPKyoKaSho-W4" pitchFamily="18" charset="-128"/>
              </a:rPr>
              <a:t>行く、けっこんする、きる</a:t>
            </a:r>
            <a:r>
              <a:rPr lang="en-US" altLang="ja-JP" sz="2000" dirty="0" smtClean="0"/>
              <a:t>), this </a:t>
            </a:r>
            <a:r>
              <a:rPr lang="ja-JP" altLang="en-US" sz="2000" smtClean="0"/>
              <a:t>ている </a:t>
            </a:r>
            <a:r>
              <a:rPr lang="en-US" altLang="ja-JP" sz="2000" dirty="0" smtClean="0"/>
              <a:t>form expresses a resultant state.</a:t>
            </a:r>
          </a:p>
          <a:p>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ja-JP" altLang="en-US" smtClean="0"/>
              <a:t>～ている</a:t>
            </a:r>
            <a:endParaRPr lang="ja-JP" altLang="en-US" dirty="0"/>
          </a:p>
        </p:txBody>
      </p:sp>
      <p:pic>
        <p:nvPicPr>
          <p:cNvPr id="7" name="Picture 4" descr="L07_Page_07"/>
          <p:cNvPicPr>
            <a:picLocks noChangeAspect="1" noChangeArrowheads="1"/>
          </p:cNvPicPr>
          <p:nvPr/>
        </p:nvPicPr>
        <p:blipFill>
          <a:blip r:embed="rId2"/>
          <a:srcRect l="20085" t="11725" r="19402" b="12691"/>
          <a:stretch>
            <a:fillRect/>
          </a:stretch>
        </p:blipFill>
        <p:spPr bwMode="auto">
          <a:xfrm>
            <a:off x="197893" y="3324446"/>
            <a:ext cx="3173105" cy="2801717"/>
          </a:xfrm>
          <a:prstGeom prst="rect">
            <a:avLst/>
          </a:prstGeom>
          <a:noFill/>
          <a:ln w="9525">
            <a:solidFill>
              <a:schemeClr val="tx1"/>
            </a:solidFill>
            <a:miter lim="800000"/>
            <a:headEnd/>
            <a:tailEnd/>
          </a:ln>
        </p:spPr>
      </p:pic>
      <p:sp>
        <p:nvSpPr>
          <p:cNvPr id="13" name="TextBox 12"/>
          <p:cNvSpPr txBox="1"/>
          <p:nvPr/>
        </p:nvSpPr>
        <p:spPr>
          <a:xfrm>
            <a:off x="3630306" y="3951485"/>
            <a:ext cx="5315802" cy="1384995"/>
          </a:xfrm>
          <a:prstGeom prst="rect">
            <a:avLst/>
          </a:prstGeom>
          <a:solidFill>
            <a:schemeClr val="accent2">
              <a:lumMod val="40000"/>
              <a:lumOff val="60000"/>
            </a:schemeClr>
          </a:solidFill>
        </p:spPr>
        <p:txBody>
          <a:bodyPr wrap="square" rtlCol="0">
            <a:spAutoFit/>
          </a:bodyPr>
          <a:lstStyle/>
          <a:p>
            <a:pPr>
              <a:buFont typeface="Arial" pitchFamily="34" charset="0"/>
              <a:buChar char="•"/>
            </a:pPr>
            <a:r>
              <a:rPr lang="ja-JP" altLang="en-US" sz="2800" b="1" smtClean="0">
                <a:latin typeface="DFPKyoKaSho-W4" pitchFamily="18" charset="-128"/>
                <a:ea typeface="DFPKyoKaSho-W4" pitchFamily="18" charset="-128"/>
              </a:rPr>
              <a:t>弟はぼうしをかぶっ</a:t>
            </a:r>
            <a:r>
              <a:rPr lang="ja-JP" altLang="en-US" sz="2800" b="1" u="sng" smtClean="0">
                <a:latin typeface="DFPKyoKaSho-W4" pitchFamily="18" charset="-128"/>
                <a:ea typeface="DFPKyoKaSho-W4" pitchFamily="18" charset="-128"/>
              </a:rPr>
              <a:t>ています</a:t>
            </a:r>
            <a:r>
              <a:rPr lang="ja-JP" altLang="en-US" sz="2800" b="1" smtClean="0">
                <a:latin typeface="DFPKyoKaSho-W4" pitchFamily="18" charset="-128"/>
                <a:ea typeface="DFPKyoKaSho-W4" pitchFamily="18" charset="-128"/>
              </a:rPr>
              <a:t>。</a:t>
            </a:r>
            <a:endParaRPr lang="en-US" altLang="ja-JP" sz="2800" b="1" dirty="0" smtClean="0">
              <a:latin typeface="DFPKyoKaSho-W4" pitchFamily="18" charset="-128"/>
              <a:ea typeface="DFPKyoKaSho-W4" pitchFamily="18" charset="-128"/>
            </a:endParaRPr>
          </a:p>
          <a:p>
            <a:pPr>
              <a:buFont typeface="Arial" pitchFamily="34" charset="0"/>
              <a:buChar char="•"/>
            </a:pPr>
            <a:r>
              <a:rPr lang="ja-JP" altLang="en-US" sz="2800" b="1" smtClean="0">
                <a:latin typeface="DFPKyoKaSho-W4" pitchFamily="18" charset="-128"/>
                <a:ea typeface="DFPKyoKaSho-W4" pitchFamily="18" charset="-128"/>
              </a:rPr>
              <a:t>姉はけっこんし</a:t>
            </a:r>
            <a:r>
              <a:rPr lang="ja-JP" altLang="en-US" sz="2800" b="1" u="sng" smtClean="0">
                <a:latin typeface="DFPKyoKaSho-W4" pitchFamily="18" charset="-128"/>
                <a:ea typeface="DFPKyoKaSho-W4" pitchFamily="18" charset="-128"/>
              </a:rPr>
              <a:t>ていません</a:t>
            </a:r>
            <a:r>
              <a:rPr lang="ja-JP" altLang="en-US" sz="2800" b="1" smtClean="0">
                <a:latin typeface="DFPKyoKaSho-W4" pitchFamily="18" charset="-128"/>
                <a:ea typeface="DFPKyoKaSho-W4" pitchFamily="18" charset="-128"/>
              </a:rPr>
              <a:t>。</a:t>
            </a:r>
            <a:endParaRPr lang="en-US" altLang="ja-JP" sz="2800" b="1" dirty="0" smtClean="0">
              <a:latin typeface="DFPKyoKaSho-W4" pitchFamily="18" charset="-128"/>
              <a:ea typeface="DFPKyoKaSho-W4" pitchFamily="18" charset="-128"/>
            </a:endParaRPr>
          </a:p>
          <a:p>
            <a:pPr>
              <a:buFont typeface="Arial" pitchFamily="34" charset="0"/>
              <a:buChar char="•"/>
            </a:pPr>
            <a:r>
              <a:rPr lang="ja-JP" altLang="en-US" sz="2800" b="1" smtClean="0">
                <a:latin typeface="DFPKyoKaSho-W4" pitchFamily="18" charset="-128"/>
                <a:ea typeface="DFPKyoKaSho-W4" pitchFamily="18" charset="-128"/>
              </a:rPr>
              <a:t>ねこはちょっとふとっ</a:t>
            </a:r>
            <a:r>
              <a:rPr lang="ja-JP" altLang="en-US" sz="2800" b="1" u="sng" smtClean="0">
                <a:latin typeface="DFPKyoKaSho-W4" pitchFamily="18" charset="-128"/>
                <a:ea typeface="DFPKyoKaSho-W4" pitchFamily="18" charset="-128"/>
              </a:rPr>
              <a:t>ています</a:t>
            </a:r>
            <a:r>
              <a:rPr lang="ja-JP" altLang="en-US" sz="2800" b="1" smtClean="0">
                <a:latin typeface="DFPKyoKaSho-W4" pitchFamily="18" charset="-128"/>
                <a:ea typeface="DFPKyoKaSho-W4" pitchFamily="18" charset="-128"/>
              </a:rPr>
              <a:t>。</a:t>
            </a:r>
            <a:endParaRPr lang="en-US" sz="2800" b="1" dirty="0">
              <a:latin typeface="DFPKyoKaSho-W4" pitchFamily="18" charset="-128"/>
              <a:ea typeface="DFPKyoKaSho-W4" pitchFamily="18"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None/>
            </a:pPr>
            <a:r>
              <a:rPr lang="en-US" dirty="0" smtClean="0"/>
              <a:t>2) On going action</a:t>
            </a:r>
          </a:p>
          <a:p>
            <a:pPr marL="514350" indent="-514350">
              <a:buNone/>
            </a:pPr>
            <a:r>
              <a:rPr lang="en-US" altLang="ja-JP" sz="2000" dirty="0" smtClean="0"/>
              <a:t>	If the verb is an action verb (</a:t>
            </a:r>
            <a:r>
              <a:rPr lang="ja-JP" altLang="en-US" sz="2000" b="1" smtClean="0">
                <a:latin typeface="DFPKyoKaSho-W4" pitchFamily="18" charset="-128"/>
                <a:ea typeface="DFPKyoKaSho-W4" pitchFamily="18" charset="-128"/>
              </a:rPr>
              <a:t>食べる、話す、見る</a:t>
            </a:r>
            <a:r>
              <a:rPr lang="en-US" altLang="ja-JP" sz="2000" dirty="0" smtClean="0"/>
              <a:t>), this </a:t>
            </a:r>
            <a:r>
              <a:rPr lang="ja-JP" altLang="en-US" sz="2000" smtClean="0"/>
              <a:t>ている </a:t>
            </a:r>
            <a:r>
              <a:rPr lang="en-US" altLang="ja-JP" sz="2000" dirty="0" smtClean="0"/>
              <a:t>form expresses an ongoing action.</a:t>
            </a:r>
          </a:p>
          <a:p>
            <a:pPr marL="514350" indent="-514350">
              <a:buNone/>
            </a:pP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19</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ja-JP" altLang="en-US" smtClean="0"/>
              <a:t>～ている</a:t>
            </a:r>
            <a:endParaRPr lang="ja-JP" altLang="en-US" dirty="0"/>
          </a:p>
        </p:txBody>
      </p:sp>
      <p:pic>
        <p:nvPicPr>
          <p:cNvPr id="5122" name="Picture 2"/>
          <p:cNvPicPr>
            <a:picLocks noChangeAspect="1" noChangeArrowheads="1"/>
          </p:cNvPicPr>
          <p:nvPr/>
        </p:nvPicPr>
        <p:blipFill>
          <a:blip r:embed="rId2"/>
          <a:srcRect/>
          <a:stretch>
            <a:fillRect/>
          </a:stretch>
        </p:blipFill>
        <p:spPr bwMode="auto">
          <a:xfrm>
            <a:off x="285750" y="3145549"/>
            <a:ext cx="857250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427"/>
            <a:ext cx="8229600" cy="1143000"/>
          </a:xfrm>
          <a:solidFill>
            <a:schemeClr val="accent2">
              <a:lumMod val="60000"/>
              <a:lumOff val="40000"/>
            </a:schemeClr>
          </a:solidFill>
        </p:spPr>
        <p:txBody>
          <a:bodyPr>
            <a:normAutofit/>
          </a:bodyPr>
          <a:lstStyle/>
          <a:p>
            <a:r>
              <a:rPr lang="ja-JP" altLang="en-US" smtClean="0"/>
              <a:t>たんご</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9327E0B-FEBC-46AA-A337-BB8447D7A4D6}" type="slidenum">
              <a:rPr lang="en-US" altLang="ja-JP"/>
              <a:pPr/>
              <a:t>20</a:t>
            </a:fld>
            <a:endParaRPr lang="en-US" altLang="ja-JP"/>
          </a:p>
        </p:txBody>
      </p:sp>
      <p:pic>
        <p:nvPicPr>
          <p:cNvPr id="193540" name="Picture 4" descr="6"/>
          <p:cNvPicPr>
            <a:picLocks noChangeAspect="1" noChangeArrowheads="1"/>
          </p:cNvPicPr>
          <p:nvPr/>
        </p:nvPicPr>
        <p:blipFill>
          <a:blip r:embed="rId3"/>
          <a:srcRect/>
          <a:stretch>
            <a:fillRect/>
          </a:stretch>
        </p:blipFill>
        <p:spPr bwMode="auto">
          <a:xfrm>
            <a:off x="457200" y="1643062"/>
            <a:ext cx="2776282" cy="2041834"/>
          </a:xfrm>
          <a:prstGeom prst="rect">
            <a:avLst/>
          </a:prstGeom>
          <a:noFill/>
        </p:spPr>
      </p:pic>
      <p:pic>
        <p:nvPicPr>
          <p:cNvPr id="193541" name="Picture 5" descr="7"/>
          <p:cNvPicPr>
            <a:picLocks noChangeAspect="1" noChangeArrowheads="1"/>
          </p:cNvPicPr>
          <p:nvPr/>
        </p:nvPicPr>
        <p:blipFill>
          <a:blip r:embed="rId4"/>
          <a:srcRect/>
          <a:stretch>
            <a:fillRect/>
          </a:stretch>
        </p:blipFill>
        <p:spPr bwMode="auto">
          <a:xfrm>
            <a:off x="457200" y="3881438"/>
            <a:ext cx="2776281" cy="2031046"/>
          </a:xfrm>
          <a:prstGeom prst="rect">
            <a:avLst/>
          </a:prstGeom>
          <a:noFill/>
        </p:spPr>
      </p:pic>
      <p:pic>
        <p:nvPicPr>
          <p:cNvPr id="193542" name="Picture 6" descr="8"/>
          <p:cNvPicPr>
            <a:picLocks noChangeAspect="1" noChangeArrowheads="1"/>
          </p:cNvPicPr>
          <p:nvPr/>
        </p:nvPicPr>
        <p:blipFill>
          <a:blip r:embed="rId5"/>
          <a:srcRect/>
          <a:stretch>
            <a:fillRect/>
          </a:stretch>
        </p:blipFill>
        <p:spPr bwMode="auto">
          <a:xfrm>
            <a:off x="3476534" y="1643062"/>
            <a:ext cx="2806518" cy="2041834"/>
          </a:xfrm>
          <a:prstGeom prst="rect">
            <a:avLst/>
          </a:prstGeom>
          <a:noFill/>
        </p:spPr>
      </p:pic>
      <p:pic>
        <p:nvPicPr>
          <p:cNvPr id="193543" name="Picture 7" descr="9"/>
          <p:cNvPicPr>
            <a:picLocks noChangeAspect="1" noChangeArrowheads="1"/>
          </p:cNvPicPr>
          <p:nvPr/>
        </p:nvPicPr>
        <p:blipFill>
          <a:blip r:embed="rId6"/>
          <a:srcRect/>
          <a:stretch>
            <a:fillRect/>
          </a:stretch>
        </p:blipFill>
        <p:spPr bwMode="auto">
          <a:xfrm>
            <a:off x="3476535" y="3881438"/>
            <a:ext cx="2806518" cy="2072145"/>
          </a:xfrm>
          <a:prstGeom prst="rect">
            <a:avLst/>
          </a:prstGeom>
          <a:noFill/>
        </p:spPr>
      </p:pic>
      <p:sp>
        <p:nvSpPr>
          <p:cNvPr id="7"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ja-JP" altLang="en-US" smtClean="0"/>
              <a:t>～ている</a:t>
            </a:r>
            <a:endParaRPr lang="ja-JP" altLang="en-US" dirty="0"/>
          </a:p>
        </p:txBody>
      </p:sp>
      <p:pic>
        <p:nvPicPr>
          <p:cNvPr id="9" name="Picture 5"/>
          <p:cNvPicPr>
            <a:picLocks noChangeAspect="1" noChangeArrowheads="1"/>
          </p:cNvPicPr>
          <p:nvPr/>
        </p:nvPicPr>
        <p:blipFill>
          <a:blip r:embed="rId7"/>
          <a:srcRect l="19148" t="10387" r="21320" b="16196"/>
          <a:stretch>
            <a:fillRect/>
          </a:stretch>
        </p:blipFill>
        <p:spPr bwMode="auto">
          <a:xfrm>
            <a:off x="6553200" y="3881438"/>
            <a:ext cx="2272168" cy="2031046"/>
          </a:xfrm>
          <a:prstGeom prst="rect">
            <a:avLst/>
          </a:prstGeom>
          <a:noFill/>
          <a:ln w="9525">
            <a:solidFill>
              <a:schemeClr val="tx1"/>
            </a:solidFill>
            <a:miter lim="800000"/>
            <a:headEnd/>
            <a:tailEnd/>
          </a:ln>
        </p:spPr>
      </p:pic>
      <p:pic>
        <p:nvPicPr>
          <p:cNvPr id="10" name="Picture 9"/>
          <p:cNvPicPr>
            <a:picLocks noChangeAspect="1" noChangeArrowheads="1"/>
          </p:cNvPicPr>
          <p:nvPr/>
        </p:nvPicPr>
        <p:blipFill>
          <a:blip r:embed="rId8"/>
          <a:srcRect l="43660" t="29399" r="7404" b="4578"/>
          <a:stretch>
            <a:fillRect/>
          </a:stretch>
        </p:blipFill>
        <p:spPr bwMode="auto">
          <a:xfrm>
            <a:off x="6613619" y="1643062"/>
            <a:ext cx="2086709" cy="204183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P195 Activity 3</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21</a:t>
            </a:fld>
            <a:endParaRPr lang="en-US" dirty="0"/>
          </a:p>
        </p:txBody>
      </p:sp>
      <p:pic>
        <p:nvPicPr>
          <p:cNvPr id="136195" name="Picture 3"/>
          <p:cNvPicPr>
            <a:picLocks noChangeAspect="1" noChangeArrowheads="1"/>
          </p:cNvPicPr>
          <p:nvPr/>
        </p:nvPicPr>
        <p:blipFill>
          <a:blip r:embed="rId2"/>
          <a:srcRect/>
          <a:stretch>
            <a:fillRect/>
          </a:stretch>
        </p:blipFill>
        <p:spPr bwMode="auto">
          <a:xfrm>
            <a:off x="333375" y="1843088"/>
            <a:ext cx="847725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2B5DAAB1-4F09-491A-9F8C-92A21D939374}" type="slidenum">
              <a:rPr lang="en-US" altLang="ja-JP"/>
              <a:pPr/>
              <a:t>22</a:t>
            </a:fld>
            <a:endParaRPr lang="en-US" altLang="ja-JP"/>
          </a:p>
        </p:txBody>
      </p:sp>
      <p:sp>
        <p:nvSpPr>
          <p:cNvPr id="187395" name="Rectangle 3"/>
          <p:cNvSpPr>
            <a:spLocks noGrp="1" noChangeArrowheads="1"/>
          </p:cNvSpPr>
          <p:nvPr>
            <p:ph type="body" idx="1"/>
          </p:nvPr>
        </p:nvSpPr>
        <p:spPr>
          <a:xfrm>
            <a:off x="0" y="1981200"/>
            <a:ext cx="4627419" cy="4114800"/>
          </a:xfrm>
        </p:spPr>
        <p:txBody>
          <a:bodyPr/>
          <a:lstStyle/>
          <a:p>
            <a:pPr>
              <a:buFontTx/>
              <a:buNone/>
            </a:pPr>
            <a:r>
              <a:rPr lang="ja-JP" altLang="en-US" sz="2400" b="1">
                <a:latin typeface="DFPKyoKaSho-W4" pitchFamily="18" charset="-128"/>
                <a:ea typeface="DFPKyoKaSho-W4" pitchFamily="18" charset="-128"/>
              </a:rPr>
              <a:t>今日</a:t>
            </a:r>
            <a:r>
              <a:rPr lang="ja-JP" altLang="en-US" sz="2400" b="1" smtClean="0">
                <a:latin typeface="DFPKyoKaSho-W4" pitchFamily="18" charset="-128"/>
                <a:ea typeface="DFPKyoKaSho-W4" pitchFamily="18" charset="-128"/>
              </a:rPr>
              <a:t>は日</a:t>
            </a:r>
            <a:r>
              <a:rPr lang="ja-JP" altLang="en-US" sz="2400" b="1">
                <a:latin typeface="DFPKyoKaSho-W4" pitchFamily="18" charset="-128"/>
                <a:ea typeface="DFPKyoKaSho-W4" pitchFamily="18" charset="-128"/>
              </a:rPr>
              <a:t>曜日です。さくらの</a:t>
            </a:r>
            <a:r>
              <a:rPr lang="ja-JP" altLang="en-US" sz="2400" b="1" smtClean="0">
                <a:latin typeface="DFPKyoKaSho-W4" pitchFamily="18" charset="-128"/>
                <a:ea typeface="DFPKyoKaSho-W4" pitchFamily="18" charset="-128"/>
              </a:rPr>
              <a:t>花</a:t>
            </a:r>
            <a:endParaRPr lang="en-US" altLang="ja-JP" sz="2400" b="1" dirty="0" smtClean="0">
              <a:latin typeface="DFPKyoKaSho-W4" pitchFamily="18" charset="-128"/>
              <a:ea typeface="DFPKyoKaSho-W4" pitchFamily="18" charset="-128"/>
            </a:endParaRPr>
          </a:p>
          <a:p>
            <a:pPr>
              <a:buFontTx/>
              <a:buNone/>
            </a:pPr>
            <a:r>
              <a:rPr lang="ja-JP" altLang="en-US" sz="2400" b="1" smtClean="0">
                <a:latin typeface="DFPKyoKaSho-W4" pitchFamily="18" charset="-128"/>
                <a:ea typeface="DFPKyoKaSho-W4" pitchFamily="18" charset="-128"/>
              </a:rPr>
              <a:t>が</a:t>
            </a:r>
            <a:r>
              <a:rPr lang="ja-JP" altLang="en-US" sz="2400" b="1">
                <a:latin typeface="DFPKyoKaSho-W4" pitchFamily="18" charset="-128"/>
                <a:ea typeface="DFPKyoKaSho-W4" pitchFamily="18" charset="-128"/>
              </a:rPr>
              <a:t>きれ</a:t>
            </a:r>
            <a:r>
              <a:rPr lang="ja-JP" altLang="en-US" sz="2400" b="1" smtClean="0">
                <a:latin typeface="DFPKyoKaSho-W4" pitchFamily="18" charset="-128"/>
                <a:ea typeface="DFPKyoKaSho-W4" pitchFamily="18" charset="-128"/>
              </a:rPr>
              <a:t>いな</a:t>
            </a:r>
            <a:r>
              <a:rPr lang="ja-JP" altLang="en-US" sz="2400" b="1">
                <a:latin typeface="DFPKyoKaSho-W4" pitchFamily="18" charset="-128"/>
                <a:ea typeface="DFPKyoKaSho-W4" pitchFamily="18" charset="-128"/>
              </a:rPr>
              <a:t>季</a:t>
            </a:r>
            <a:r>
              <a:rPr lang="ja-JP" altLang="en-US" sz="2400" b="1" smtClean="0">
                <a:latin typeface="DFPKyoKaSho-W4" pitchFamily="18" charset="-128"/>
                <a:ea typeface="DFPKyoKaSho-W4" pitchFamily="18" charset="-128"/>
              </a:rPr>
              <a:t>節（きせつ）で</a:t>
            </a:r>
            <a:endParaRPr lang="en-US" altLang="ja-JP" sz="2400" b="1" dirty="0" smtClean="0">
              <a:latin typeface="DFPKyoKaSho-W4" pitchFamily="18" charset="-128"/>
              <a:ea typeface="DFPKyoKaSho-W4" pitchFamily="18" charset="-128"/>
            </a:endParaRPr>
          </a:p>
          <a:p>
            <a:pPr>
              <a:buFontTx/>
              <a:buNone/>
            </a:pPr>
            <a:r>
              <a:rPr lang="ja-JP" altLang="en-US" sz="2400" b="1" smtClean="0">
                <a:latin typeface="DFPKyoKaSho-W4" pitchFamily="18" charset="-128"/>
                <a:ea typeface="DFPKyoKaSho-W4" pitchFamily="18" charset="-128"/>
              </a:rPr>
              <a:t>す</a:t>
            </a:r>
            <a:r>
              <a:rPr lang="ja-JP" altLang="en-US" sz="2400" b="1">
                <a:latin typeface="DFPKyoKaSho-W4" pitchFamily="18" charset="-128"/>
                <a:ea typeface="DFPKyoKaSho-W4" pitchFamily="18" charset="-128"/>
              </a:rPr>
              <a:t>から、ひろしさんはガール</a:t>
            </a:r>
            <a:r>
              <a:rPr lang="ja-JP" altLang="en-US" sz="2400" b="1" smtClean="0">
                <a:latin typeface="DFPKyoKaSho-W4" pitchFamily="18" charset="-128"/>
                <a:ea typeface="DFPKyoKaSho-W4" pitchFamily="18" charset="-128"/>
              </a:rPr>
              <a:t>フ</a:t>
            </a:r>
            <a:endParaRPr lang="en-US" altLang="ja-JP" sz="2400" b="1" dirty="0" smtClean="0">
              <a:latin typeface="DFPKyoKaSho-W4" pitchFamily="18" charset="-128"/>
              <a:ea typeface="DFPKyoKaSho-W4" pitchFamily="18" charset="-128"/>
            </a:endParaRPr>
          </a:p>
          <a:p>
            <a:pPr>
              <a:buFontTx/>
              <a:buNone/>
            </a:pPr>
            <a:r>
              <a:rPr lang="ja-JP" altLang="en-US" sz="2400" b="1" smtClean="0">
                <a:latin typeface="DFPKyoKaSho-W4" pitchFamily="18" charset="-128"/>
                <a:ea typeface="DFPKyoKaSho-W4" pitchFamily="18" charset="-128"/>
              </a:rPr>
              <a:t>レンドとこうえ</a:t>
            </a:r>
            <a:r>
              <a:rPr lang="ja-JP" altLang="en-US" sz="2400" b="1">
                <a:latin typeface="DFPKyoKaSho-W4" pitchFamily="18" charset="-128"/>
                <a:ea typeface="DFPKyoKaSho-W4" pitchFamily="18" charset="-128"/>
              </a:rPr>
              <a:t>ん</a:t>
            </a:r>
            <a:r>
              <a:rPr lang="ja-JP" altLang="en-US" sz="2400" b="1" smtClean="0">
                <a:latin typeface="DFPKyoKaSho-W4" pitchFamily="18" charset="-128"/>
                <a:ea typeface="DFPKyoKaSho-W4" pitchFamily="18" charset="-128"/>
              </a:rPr>
              <a:t>にあそび</a:t>
            </a:r>
            <a:r>
              <a:rPr lang="ja-JP" altLang="en-US" sz="2400" b="1">
                <a:latin typeface="DFPKyoKaSho-W4" pitchFamily="18" charset="-128"/>
                <a:ea typeface="DFPKyoKaSho-W4" pitchFamily="18" charset="-128"/>
              </a:rPr>
              <a:t>に</a:t>
            </a:r>
            <a:r>
              <a:rPr lang="ja-JP" altLang="en-US" sz="2400" b="1" smtClean="0">
                <a:latin typeface="DFPKyoKaSho-W4" pitchFamily="18" charset="-128"/>
                <a:ea typeface="DFPKyoKaSho-W4" pitchFamily="18" charset="-128"/>
              </a:rPr>
              <a:t>行</a:t>
            </a:r>
            <a:endParaRPr lang="en-US" altLang="ja-JP" sz="2400" b="1" dirty="0" smtClean="0">
              <a:latin typeface="DFPKyoKaSho-W4" pitchFamily="18" charset="-128"/>
              <a:ea typeface="DFPKyoKaSho-W4" pitchFamily="18" charset="-128"/>
            </a:endParaRPr>
          </a:p>
          <a:p>
            <a:pPr>
              <a:buFontTx/>
              <a:buNone/>
            </a:pPr>
            <a:r>
              <a:rPr lang="ja-JP" altLang="en-US" sz="2400" b="1" smtClean="0">
                <a:latin typeface="DFPKyoKaSho-W4" pitchFamily="18" charset="-128"/>
                <a:ea typeface="DFPKyoKaSho-W4" pitchFamily="18" charset="-128"/>
              </a:rPr>
              <a:t>き</a:t>
            </a:r>
            <a:r>
              <a:rPr lang="ja-JP" altLang="en-US" sz="2400" b="1">
                <a:latin typeface="DFPKyoKaSho-W4" pitchFamily="18" charset="-128"/>
                <a:ea typeface="DFPKyoKaSho-W4" pitchFamily="18" charset="-128"/>
              </a:rPr>
              <a:t>ました</a:t>
            </a:r>
            <a:r>
              <a:rPr lang="ja-JP" altLang="en-US" sz="2400" b="1" smtClean="0">
                <a:latin typeface="DFPKyoKaSho-W4" pitchFamily="18" charset="-128"/>
                <a:ea typeface="DFPKyoKaSho-W4" pitchFamily="18" charset="-128"/>
              </a:rPr>
              <a:t>。こうえ</a:t>
            </a:r>
            <a:r>
              <a:rPr lang="ja-JP" altLang="en-US" sz="2400" b="1">
                <a:latin typeface="DFPKyoKaSho-W4" pitchFamily="18" charset="-128"/>
                <a:ea typeface="DFPKyoKaSho-W4" pitchFamily="18" charset="-128"/>
              </a:rPr>
              <a:t>ん</a:t>
            </a:r>
            <a:r>
              <a:rPr lang="ja-JP" altLang="en-US" sz="2400" b="1" smtClean="0">
                <a:latin typeface="DFPKyoKaSho-W4" pitchFamily="18" charset="-128"/>
                <a:ea typeface="DFPKyoKaSho-W4" pitchFamily="18" charset="-128"/>
              </a:rPr>
              <a:t>にはどんな</a:t>
            </a:r>
            <a:endParaRPr lang="en-US" altLang="ja-JP" sz="2400" b="1" dirty="0" smtClean="0">
              <a:latin typeface="DFPKyoKaSho-W4" pitchFamily="18" charset="-128"/>
              <a:ea typeface="DFPKyoKaSho-W4" pitchFamily="18" charset="-128"/>
            </a:endParaRPr>
          </a:p>
          <a:p>
            <a:pPr>
              <a:buFontTx/>
              <a:buNone/>
            </a:pPr>
            <a:r>
              <a:rPr lang="ja-JP" altLang="en-US" sz="2400" b="1" smtClean="0">
                <a:latin typeface="DFPKyoKaSho-W4" pitchFamily="18" charset="-128"/>
                <a:ea typeface="DFPKyoKaSho-W4" pitchFamily="18" charset="-128"/>
              </a:rPr>
              <a:t>人がいますか。</a:t>
            </a:r>
            <a:endParaRPr lang="ja-JP" altLang="en-US" sz="2400" b="1">
              <a:latin typeface="DFPKyoKaSho-W4" pitchFamily="18" charset="-128"/>
              <a:ea typeface="DFPKyoKaSho-W4" pitchFamily="18" charset="-128"/>
            </a:endParaRPr>
          </a:p>
          <a:p>
            <a:pPr>
              <a:buFontTx/>
              <a:buNone/>
            </a:pPr>
            <a:endParaRPr lang="ja-JP" altLang="en-US"/>
          </a:p>
          <a:p>
            <a:pPr>
              <a:buFontTx/>
              <a:buNone/>
            </a:pPr>
            <a:endParaRPr lang="ja-JP" altLang="en-US"/>
          </a:p>
        </p:txBody>
      </p:sp>
      <p:sp>
        <p:nvSpPr>
          <p:cNvPr id="8" name="Title 7"/>
          <p:cNvSpPr>
            <a:spLocks noGrp="1"/>
          </p:cNvSpPr>
          <p:nvPr>
            <p:ph type="title"/>
          </p:nvPr>
        </p:nvSpPr>
        <p:spPr>
          <a:solidFill>
            <a:schemeClr val="accent6">
              <a:lumMod val="60000"/>
              <a:lumOff val="40000"/>
            </a:schemeClr>
          </a:solidFill>
        </p:spPr>
        <p:txBody>
          <a:bodyPr/>
          <a:lstStyle/>
          <a:p>
            <a:r>
              <a:rPr lang="ja-JP" altLang="en-US" smtClean="0"/>
              <a:t>話しましょう</a:t>
            </a:r>
            <a:endParaRPr lang="en-US" dirty="0"/>
          </a:p>
        </p:txBody>
      </p:sp>
      <p:pic>
        <p:nvPicPr>
          <p:cNvPr id="10" name="Picture 3"/>
          <p:cNvPicPr>
            <a:picLocks noChangeAspect="1" noChangeArrowheads="1"/>
          </p:cNvPicPr>
          <p:nvPr/>
        </p:nvPicPr>
        <p:blipFill>
          <a:blip r:embed="rId3"/>
          <a:srcRect/>
          <a:stretch>
            <a:fillRect/>
          </a:stretch>
        </p:blipFill>
        <p:spPr bwMode="auto">
          <a:xfrm>
            <a:off x="4645628" y="1981200"/>
            <a:ext cx="3815144" cy="3463636"/>
          </a:xfrm>
          <a:prstGeom prst="rect">
            <a:avLst/>
          </a:prstGeom>
          <a:noFill/>
          <a:ln w="9525">
            <a:solidFill>
              <a:schemeClr val="tx2">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23</a:t>
            </a:fld>
            <a:endParaRPr lang="en-US" dirty="0"/>
          </a:p>
        </p:txBody>
      </p:sp>
      <p:pic>
        <p:nvPicPr>
          <p:cNvPr id="134147" name="Picture 3"/>
          <p:cNvPicPr>
            <a:picLocks noChangeAspect="1" noChangeArrowheads="1"/>
          </p:cNvPicPr>
          <p:nvPr/>
        </p:nvPicPr>
        <p:blipFill>
          <a:blip r:embed="rId2"/>
          <a:srcRect/>
          <a:stretch>
            <a:fillRect/>
          </a:stretch>
        </p:blipFill>
        <p:spPr bwMode="auto">
          <a:xfrm>
            <a:off x="1483303" y="1175340"/>
            <a:ext cx="6108987" cy="5546136"/>
          </a:xfrm>
          <a:prstGeom prst="rect">
            <a:avLst/>
          </a:prstGeom>
          <a:noFill/>
          <a:ln w="9525">
            <a:solidFill>
              <a:schemeClr val="tx2">
                <a:lumMod val="60000"/>
                <a:lumOff val="40000"/>
              </a:schemeClr>
            </a:solidFill>
            <a:miter lim="800000"/>
            <a:headEnd/>
            <a:tailEnd/>
          </a:ln>
        </p:spPr>
      </p:pic>
      <p:sp>
        <p:nvSpPr>
          <p:cNvPr id="8" name="TextBox 7"/>
          <p:cNvSpPr txBox="1"/>
          <p:nvPr/>
        </p:nvSpPr>
        <p:spPr>
          <a:xfrm>
            <a:off x="2314575" y="182880"/>
            <a:ext cx="4681971" cy="923330"/>
          </a:xfrm>
          <a:prstGeom prst="rect">
            <a:avLst/>
          </a:prstGeom>
          <a:solidFill>
            <a:schemeClr val="accent2">
              <a:lumMod val="40000"/>
              <a:lumOff val="60000"/>
            </a:schemeClr>
          </a:solidFill>
        </p:spPr>
        <p:txBody>
          <a:bodyPr wrap="square" rtlCol="0">
            <a:spAutoFit/>
          </a:bodyPr>
          <a:lstStyle/>
          <a:p>
            <a:pPr>
              <a:buFont typeface="Arial" pitchFamily="34" charset="0"/>
              <a:buChar char="•"/>
            </a:pPr>
            <a:r>
              <a:rPr lang="ja-JP" altLang="en-US" smtClean="0"/>
              <a:t>～ている（</a:t>
            </a:r>
            <a:r>
              <a:rPr lang="en-US" altLang="ja-JP" dirty="0" smtClean="0"/>
              <a:t>resultant state / on going action)</a:t>
            </a:r>
          </a:p>
          <a:p>
            <a:pPr>
              <a:buFont typeface="Arial" pitchFamily="34" charset="0"/>
              <a:buChar char="•"/>
            </a:pPr>
            <a:r>
              <a:rPr lang="en-US" dirty="0" smtClean="0"/>
              <a:t>Nouns and modifying clauses</a:t>
            </a:r>
          </a:p>
          <a:p>
            <a:pPr>
              <a:buFont typeface="Arial" pitchFamily="34" charset="0"/>
              <a:buChar char="•"/>
            </a:pPr>
            <a:r>
              <a:rPr lang="en-US" dirty="0" smtClean="0"/>
              <a:t>Location nouns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None/>
            </a:pPr>
            <a:r>
              <a:rPr lang="en-US" dirty="0" smtClean="0"/>
              <a:t>3) Repeated action</a:t>
            </a:r>
          </a:p>
          <a:p>
            <a:pPr marL="514350" indent="-514350">
              <a:buNone/>
            </a:pPr>
            <a:r>
              <a:rPr lang="en-US" altLang="ja-JP" sz="2000" dirty="0" smtClean="0"/>
              <a:t>	</a:t>
            </a:r>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3200" dirty="0" smtClean="0"/>
              <a:t>ぶんぽう</a:t>
            </a:r>
            <a:r>
              <a:rPr lang="ja-JP" altLang="en-US" sz="3200" smtClean="0"/>
              <a:t>１</a:t>
            </a:r>
            <a:r>
              <a:rPr lang="en-US" altLang="ja-JP" sz="3200" dirty="0" smtClean="0"/>
              <a:t>:Expressing ongoing and repeated actions using the </a:t>
            </a:r>
            <a:r>
              <a:rPr lang="ja-JP" altLang="en-US" sz="3200" smtClean="0"/>
              <a:t>て</a:t>
            </a:r>
            <a:r>
              <a:rPr lang="en-US" altLang="ja-JP" sz="3200" dirty="0" smtClean="0"/>
              <a:t>-form of verbs + </a:t>
            </a:r>
            <a:r>
              <a:rPr lang="ja-JP" altLang="en-US" sz="3200" smtClean="0"/>
              <a:t>ている</a:t>
            </a:r>
            <a:endParaRPr lang="ja-JP" altLang="en-US" sz="3200" dirty="0"/>
          </a:p>
        </p:txBody>
      </p:sp>
      <p:pic>
        <p:nvPicPr>
          <p:cNvPr id="8194" name="Picture 2"/>
          <p:cNvPicPr>
            <a:picLocks noChangeAspect="1" noChangeArrowheads="1"/>
          </p:cNvPicPr>
          <p:nvPr/>
        </p:nvPicPr>
        <p:blipFill>
          <a:blip r:embed="rId2"/>
          <a:srcRect/>
          <a:stretch>
            <a:fillRect/>
          </a:stretch>
        </p:blipFill>
        <p:spPr bwMode="auto">
          <a:xfrm>
            <a:off x="457200" y="2411413"/>
            <a:ext cx="8686800" cy="3217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766687"/>
            <a:ext cx="8686801" cy="2589663"/>
          </a:xfrm>
        </p:spPr>
        <p:txBody>
          <a:bodyPr>
            <a:normAutofit lnSpcReduction="10000"/>
          </a:bodyPr>
          <a:lstStyle/>
          <a:p>
            <a:r>
              <a:rPr lang="ja-JP" altLang="en-US" sz="3000" b="1" smtClean="0">
                <a:latin typeface="DFPKyoKaSho-W4" pitchFamily="18" charset="-128"/>
                <a:ea typeface="DFPKyoKaSho-W4" pitchFamily="18" charset="-128"/>
              </a:rPr>
              <a:t>毎あさ、七時ごろオフィスに来ています。</a:t>
            </a:r>
            <a:endParaRPr lang="en-US" altLang="ja-JP" sz="3000" b="1" dirty="0" smtClean="0">
              <a:latin typeface="DFPKyoKaSho-W4" pitchFamily="18" charset="-128"/>
              <a:ea typeface="DFPKyoKaSho-W4" pitchFamily="18" charset="-128"/>
            </a:endParaRPr>
          </a:p>
          <a:p>
            <a:r>
              <a:rPr lang="ja-JP" altLang="en-US" sz="3000" b="1" smtClean="0">
                <a:latin typeface="DFPKyoKaSho-W4" pitchFamily="18" charset="-128"/>
                <a:ea typeface="DFPKyoKaSho-W4" pitchFamily="18" charset="-128"/>
              </a:rPr>
              <a:t>７時半ごろプールにおよぎに行っています。</a:t>
            </a:r>
            <a:endParaRPr lang="en-US" altLang="ja-JP" sz="3000" b="1" dirty="0" smtClean="0">
              <a:latin typeface="DFPKyoKaSho-W4" pitchFamily="18" charset="-128"/>
              <a:ea typeface="DFPKyoKaSho-W4" pitchFamily="18" charset="-128"/>
            </a:endParaRPr>
          </a:p>
          <a:p>
            <a:r>
              <a:rPr lang="ja-JP" altLang="en-US" sz="3000" b="1" smtClean="0">
                <a:latin typeface="DFPKyoKaSho-W4" pitchFamily="18" charset="-128"/>
                <a:ea typeface="DFPKyoKaSho-W4" pitchFamily="18" charset="-128"/>
              </a:rPr>
              <a:t>いつもランゲージテーブルでやさいをたくさん　食べています。</a:t>
            </a:r>
            <a:endParaRPr lang="en-US" altLang="ja-JP" sz="3000" b="1" dirty="0" smtClean="0">
              <a:latin typeface="DFPKyoKaSho-W4" pitchFamily="18" charset="-128"/>
              <a:ea typeface="DFPKyoKaSho-W4" pitchFamily="18" charset="-128"/>
            </a:endParaRPr>
          </a:p>
          <a:p>
            <a:r>
              <a:rPr lang="ja-JP" altLang="en-US" sz="3000" b="1" smtClean="0">
                <a:latin typeface="DFPKyoKaSho-W4" pitchFamily="18" charset="-128"/>
                <a:ea typeface="DFPKyoKaSho-W4" pitchFamily="18" charset="-128"/>
              </a:rPr>
              <a:t>毎日、７時半ごろ家に帰っています。</a:t>
            </a:r>
            <a:endParaRPr lang="en-US" altLang="ja-JP" sz="3000" b="1" dirty="0" smtClean="0">
              <a:latin typeface="DFPKyoKaSho-W4" pitchFamily="18" charset="-128"/>
              <a:ea typeface="DFPKyoKaSho-W4" pitchFamily="18" charset="-128"/>
            </a:endParaRPr>
          </a:p>
          <a:p>
            <a:endParaRPr lang="en-US" altLang="ja-JP" dirty="0" smtClean="0"/>
          </a:p>
          <a:p>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3200" dirty="0" smtClean="0"/>
              <a:t>ぶんぽう</a:t>
            </a:r>
            <a:r>
              <a:rPr lang="ja-JP" altLang="en-US" sz="3200" smtClean="0"/>
              <a:t>１</a:t>
            </a:r>
            <a:r>
              <a:rPr lang="en-US" altLang="ja-JP" sz="3200" dirty="0" smtClean="0"/>
              <a:t>:Expressing ongoing and repeated actions using the </a:t>
            </a:r>
            <a:r>
              <a:rPr lang="ja-JP" altLang="en-US" sz="3200" smtClean="0"/>
              <a:t>て</a:t>
            </a:r>
            <a:r>
              <a:rPr lang="en-US" altLang="ja-JP" sz="3200" dirty="0" smtClean="0"/>
              <a:t>-form of verbs + </a:t>
            </a:r>
            <a:r>
              <a:rPr lang="ja-JP" altLang="en-US" sz="3200" smtClean="0"/>
              <a:t>ている</a:t>
            </a:r>
            <a:endParaRPr lang="ja-JP" altLang="en-US" sz="3200" dirty="0"/>
          </a:p>
        </p:txBody>
      </p:sp>
      <p:pic>
        <p:nvPicPr>
          <p:cNvPr id="9218" name="Picture 2"/>
          <p:cNvPicPr>
            <a:picLocks noChangeAspect="1" noChangeArrowheads="1"/>
          </p:cNvPicPr>
          <p:nvPr/>
        </p:nvPicPr>
        <p:blipFill>
          <a:blip r:embed="rId2"/>
          <a:srcRect/>
          <a:stretch>
            <a:fillRect/>
          </a:stretch>
        </p:blipFill>
        <p:spPr bwMode="auto">
          <a:xfrm>
            <a:off x="1336769" y="1663415"/>
            <a:ext cx="1925851" cy="1925851"/>
          </a:xfrm>
          <a:prstGeom prst="rect">
            <a:avLst/>
          </a:prstGeom>
          <a:noFill/>
          <a:ln w="9525">
            <a:noFill/>
            <a:miter lim="800000"/>
            <a:headEnd/>
            <a:tailEnd/>
          </a:ln>
        </p:spPr>
      </p:pic>
      <p:sp>
        <p:nvSpPr>
          <p:cNvPr id="10" name="TextBox 9"/>
          <p:cNvSpPr txBox="1"/>
          <p:nvPr/>
        </p:nvSpPr>
        <p:spPr>
          <a:xfrm>
            <a:off x="3807725" y="2318939"/>
            <a:ext cx="4039738" cy="461665"/>
          </a:xfrm>
          <a:prstGeom prst="rect">
            <a:avLst/>
          </a:prstGeom>
          <a:solidFill>
            <a:schemeClr val="accent2">
              <a:lumMod val="40000"/>
              <a:lumOff val="60000"/>
            </a:schemeClr>
          </a:solidFill>
        </p:spPr>
        <p:txBody>
          <a:bodyPr wrap="square" rtlCol="0">
            <a:spAutoFit/>
          </a:bodyPr>
          <a:lstStyle/>
          <a:p>
            <a:pPr algn="ctr"/>
            <a:r>
              <a:rPr lang="ja-JP" altLang="en-US" sz="2400" b="1" smtClean="0">
                <a:latin typeface="DFPKyoKaSho-W4" pitchFamily="18" charset="-128"/>
                <a:ea typeface="DFPKyoKaSho-W4" pitchFamily="18" charset="-128"/>
              </a:rPr>
              <a:t>まきの先生のせいかつ</a:t>
            </a:r>
            <a:endParaRPr lang="en-US" sz="2400" b="1" dirty="0">
              <a:latin typeface="DFPKyoKaSho-W4" pitchFamily="18" charset="-128"/>
              <a:ea typeface="DFPKyoKaSho-W4" pitchFamily="18" charset="-128"/>
            </a:endParaRPr>
          </a:p>
        </p:txBody>
      </p:sp>
      <p:sp>
        <p:nvSpPr>
          <p:cNvPr id="14" name="Rectangle 13"/>
          <p:cNvSpPr/>
          <p:nvPr/>
        </p:nvSpPr>
        <p:spPr>
          <a:xfrm>
            <a:off x="5923128" y="3766687"/>
            <a:ext cx="2388359" cy="4641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23128" y="4297680"/>
            <a:ext cx="2388359" cy="4641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6674" y="5213445"/>
            <a:ext cx="2577153" cy="4641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56161" y="5677564"/>
            <a:ext cx="2604448" cy="4641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C530F6A-FBDB-48DA-8AAC-CE645BE2ACC5}" type="slidenum">
              <a:rPr lang="en-US" altLang="ja-JP"/>
              <a:pPr/>
              <a:t>26</a:t>
            </a:fld>
            <a:endParaRPr lang="en-US" altLang="ja-JP"/>
          </a:p>
        </p:txBody>
      </p:sp>
      <p:pic>
        <p:nvPicPr>
          <p:cNvPr id="198660" name="Picture 4" descr="一覧"/>
          <p:cNvPicPr>
            <a:picLocks noChangeAspect="1" noChangeArrowheads="1"/>
          </p:cNvPicPr>
          <p:nvPr/>
        </p:nvPicPr>
        <p:blipFill>
          <a:blip r:embed="rId3"/>
          <a:srcRect/>
          <a:stretch>
            <a:fillRect/>
          </a:stretch>
        </p:blipFill>
        <p:spPr bwMode="auto">
          <a:xfrm>
            <a:off x="1066800" y="1431925"/>
            <a:ext cx="6781800" cy="5426075"/>
          </a:xfrm>
          <a:prstGeom prst="rect">
            <a:avLst/>
          </a:prstGeom>
          <a:noFill/>
        </p:spPr>
      </p:pic>
      <p:sp>
        <p:nvSpPr>
          <p:cNvPr id="6" name="Title 5"/>
          <p:cNvSpPr>
            <a:spLocks noGrp="1"/>
          </p:cNvSpPr>
          <p:nvPr>
            <p:ph type="title"/>
          </p:nvPr>
        </p:nvSpPr>
        <p:spPr>
          <a:solidFill>
            <a:schemeClr val="accent6">
              <a:lumMod val="60000"/>
              <a:lumOff val="40000"/>
            </a:schemeClr>
          </a:solidFill>
        </p:spPr>
        <p:txBody>
          <a:bodyPr/>
          <a:lstStyle/>
          <a:p>
            <a:r>
              <a:rPr lang="ja-JP" altLang="en-US" smtClean="0"/>
              <a:t>～ている</a:t>
            </a:r>
            <a:r>
              <a:rPr lang="en-US" altLang="ja-JP" dirty="0" smtClean="0"/>
              <a:t> (Repeated action)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A284E57-87D3-45DE-B4AD-9A6D52B73E71}" type="slidenum">
              <a:rPr lang="en-US" altLang="ja-JP"/>
              <a:pPr/>
              <a:t>27</a:t>
            </a:fld>
            <a:endParaRPr lang="en-US" altLang="ja-JP"/>
          </a:p>
        </p:txBody>
      </p:sp>
      <p:sp>
        <p:nvSpPr>
          <p:cNvPr id="54275" name="Rectangle 3"/>
          <p:cNvSpPr>
            <a:spLocks noChangeArrowheads="1"/>
          </p:cNvSpPr>
          <p:nvPr/>
        </p:nvSpPr>
        <p:spPr bwMode="auto">
          <a:xfrm>
            <a:off x="3833813" y="4911725"/>
            <a:ext cx="184150" cy="457200"/>
          </a:xfrm>
          <a:prstGeom prst="rect">
            <a:avLst/>
          </a:prstGeom>
          <a:noFill/>
          <a:ln w="9525">
            <a:noFill/>
            <a:miter lim="800000"/>
            <a:headEnd/>
            <a:tailEnd/>
          </a:ln>
        </p:spPr>
        <p:txBody>
          <a:bodyPr wrap="none">
            <a:spAutoFit/>
          </a:bodyPr>
          <a:lstStyle/>
          <a:p>
            <a:endParaRPr lang="en-US"/>
          </a:p>
        </p:txBody>
      </p:sp>
      <p:sp>
        <p:nvSpPr>
          <p:cNvPr id="10" name="Title 5"/>
          <p:cNvSpPr>
            <a:spLocks noGrp="1"/>
          </p:cNvSpPr>
          <p:nvPr>
            <p:ph type="title"/>
          </p:nvPr>
        </p:nvSpPr>
        <p:spPr>
          <a:xfrm>
            <a:off x="457200" y="274638"/>
            <a:ext cx="8229600" cy="1143000"/>
          </a:xfrm>
          <a:solidFill>
            <a:schemeClr val="accent6">
              <a:lumMod val="60000"/>
              <a:lumOff val="40000"/>
            </a:schemeClr>
          </a:solidFill>
        </p:spPr>
        <p:txBody>
          <a:bodyPr/>
          <a:lstStyle/>
          <a:p>
            <a:r>
              <a:rPr lang="ja-JP" altLang="en-US" smtClean="0"/>
              <a:t>～ている</a:t>
            </a:r>
            <a:r>
              <a:rPr lang="en-US" altLang="ja-JP" dirty="0" smtClean="0"/>
              <a:t> (Repeated action)</a:t>
            </a:r>
            <a:endParaRPr lang="en-US" dirty="0"/>
          </a:p>
        </p:txBody>
      </p:sp>
      <p:sp>
        <p:nvSpPr>
          <p:cNvPr id="11" name="Content Placeholder 2"/>
          <p:cNvSpPr>
            <a:spLocks noGrp="1"/>
          </p:cNvSpPr>
          <p:nvPr>
            <p:ph idx="1"/>
          </p:nvPr>
        </p:nvSpPr>
        <p:spPr>
          <a:xfrm>
            <a:off x="457200" y="1600200"/>
            <a:ext cx="8229600" cy="4525963"/>
          </a:xfrm>
        </p:spPr>
        <p:txBody>
          <a:bodyPr>
            <a:normAutofit/>
          </a:bodyPr>
          <a:lstStyle/>
          <a:p>
            <a:r>
              <a:rPr lang="ja-JP" altLang="en-US" sz="2800" b="1" smtClean="0">
                <a:latin typeface="DFPKyoKaSho-W4" pitchFamily="18" charset="-128"/>
                <a:ea typeface="DFPKyoKaSho-W4" pitchFamily="18" charset="-128"/>
              </a:rPr>
              <a:t>まきの先生は、毎日プールにおよぎに行っています。</a:t>
            </a:r>
            <a:endParaRPr lang="en-US" altLang="ja-JP" sz="2800" b="1" dirty="0" smtClean="0">
              <a:latin typeface="DFPKyoKaSho-W4" pitchFamily="18" charset="-128"/>
              <a:ea typeface="DFPKyoKaSho-W4" pitchFamily="18" charset="-128"/>
            </a:endParaRPr>
          </a:p>
          <a:p>
            <a:r>
              <a:rPr lang="ja-JP" altLang="en-US" sz="2800" b="1" smtClean="0">
                <a:latin typeface="DFPKyoKaSho-W4" pitchFamily="18" charset="-128"/>
                <a:ea typeface="DFPKyoKaSho-W4" pitchFamily="18" charset="-128"/>
              </a:rPr>
              <a:t>ひさえ先生は、毎あさ４時ごろおきています。</a:t>
            </a:r>
            <a:endParaRPr lang="en-US" altLang="ja-JP" sz="2800" b="1" dirty="0" smtClean="0">
              <a:latin typeface="DFPKyoKaSho-W4" pitchFamily="18" charset="-128"/>
              <a:ea typeface="DFPKyoKaSho-W4" pitchFamily="18" charset="-128"/>
            </a:endParaRPr>
          </a:p>
          <a:p>
            <a:r>
              <a:rPr lang="ja-JP" altLang="en-US" sz="2800" b="1" smtClean="0">
                <a:latin typeface="DFPKyoKaSho-W4" pitchFamily="18" charset="-128"/>
                <a:ea typeface="DFPKyoKaSho-W4" pitchFamily="18" charset="-128"/>
              </a:rPr>
              <a:t>しばた先生は、毎日いぬのさんぽをしています。</a:t>
            </a:r>
            <a:endParaRPr lang="en-US" altLang="ja-JP" sz="2800" b="1" dirty="0" smtClean="0">
              <a:latin typeface="DFPKyoKaSho-W4" pitchFamily="18" charset="-128"/>
              <a:ea typeface="DFPKyoKaSho-W4" pitchFamily="18" charset="-128"/>
            </a:endParaRPr>
          </a:p>
          <a:p>
            <a:r>
              <a:rPr lang="ja-JP" altLang="en-US" sz="2800" b="1" smtClean="0">
                <a:latin typeface="DFPKyoKaSho-W4" pitchFamily="18" charset="-128"/>
                <a:ea typeface="DFPKyoKaSho-W4" pitchFamily="18" charset="-128"/>
              </a:rPr>
              <a:t>まつい先生は、毎日フリストのしょくどうでひるごはんを買っています。</a:t>
            </a:r>
            <a:endParaRPr lang="en-US" altLang="ja-JP" sz="2800" b="1" dirty="0" smtClean="0">
              <a:latin typeface="DFPKyoKaSho-W4" pitchFamily="18" charset="-128"/>
              <a:ea typeface="DFPKyoKaSho-W4" pitchFamily="18" charset="-128"/>
            </a:endParaRPr>
          </a:p>
          <a:p>
            <a:r>
              <a:rPr lang="ja-JP" altLang="en-US" sz="2800" b="1" smtClean="0">
                <a:latin typeface="DFPKyoKaSho-W4" pitchFamily="18" charset="-128"/>
                <a:ea typeface="DFPKyoKaSho-W4" pitchFamily="18" charset="-128"/>
              </a:rPr>
              <a:t>とくます先生は、毎日フリストのしょくどうでひるごはんもばんごんも買っています。</a:t>
            </a:r>
            <a:endParaRPr lang="en-US" sz="2800" b="1" dirty="0">
              <a:latin typeface="DFPKyoKaSho-W4" pitchFamily="18" charset="-128"/>
              <a:ea typeface="DFPKyoKaSho-W4"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C948EB-24DB-4968-A5B2-6497EEC6D792}" type="slidenum">
              <a:rPr lang="en-US" altLang="ja-JP"/>
              <a:pPr/>
              <a:t>28</a:t>
            </a:fld>
            <a:endParaRPr lang="en-US" altLang="ja-JP"/>
          </a:p>
        </p:txBody>
      </p:sp>
      <p:sp>
        <p:nvSpPr>
          <p:cNvPr id="195586" name="Rectangle 2"/>
          <p:cNvSpPr>
            <a:spLocks noGrp="1" noChangeArrowheads="1"/>
          </p:cNvSpPr>
          <p:nvPr>
            <p:ph type="title"/>
          </p:nvPr>
        </p:nvSpPr>
        <p:spPr>
          <a:solidFill>
            <a:schemeClr val="accent6">
              <a:lumMod val="60000"/>
              <a:lumOff val="40000"/>
            </a:schemeClr>
          </a:solidFill>
        </p:spPr>
        <p:txBody>
          <a:bodyPr/>
          <a:lstStyle/>
          <a:p>
            <a:r>
              <a:rPr lang="en-US" altLang="ja-JP" sz="3600" dirty="0" smtClean="0"/>
              <a:t>P195 Activity 4</a:t>
            </a:r>
            <a:endParaRPr lang="ja-JP" altLang="en-US"/>
          </a:p>
        </p:txBody>
      </p:sp>
      <p:pic>
        <p:nvPicPr>
          <p:cNvPr id="138242" name="Picture 2"/>
          <p:cNvPicPr>
            <a:picLocks noChangeAspect="1" noChangeArrowheads="1"/>
          </p:cNvPicPr>
          <p:nvPr/>
        </p:nvPicPr>
        <p:blipFill>
          <a:blip r:embed="rId3"/>
          <a:srcRect/>
          <a:stretch>
            <a:fillRect/>
          </a:stretch>
        </p:blipFill>
        <p:spPr bwMode="auto">
          <a:xfrm>
            <a:off x="843394" y="1672629"/>
            <a:ext cx="7454229" cy="5048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62000" y="1593056"/>
            <a:ext cx="7772400" cy="1382156"/>
          </a:xfrm>
        </p:spPr>
        <p:txBody>
          <a:bodyPr/>
          <a:lstStyle/>
          <a:p>
            <a:r>
              <a:rPr lang="ja-JP" altLang="en-US" b="1">
                <a:latin typeface="DFPKyoKaSho-W4" pitchFamily="18" charset="-128"/>
                <a:ea typeface="DFPKyoKaSho-W4" pitchFamily="18" charset="-128"/>
              </a:rPr>
              <a:t>ど</a:t>
            </a:r>
            <a:r>
              <a:rPr lang="ja-JP" altLang="en-US" b="1" smtClean="0">
                <a:latin typeface="DFPKyoKaSho-W4" pitchFamily="18" charset="-128"/>
                <a:ea typeface="DFPKyoKaSho-W4" pitchFamily="18" charset="-128"/>
              </a:rPr>
              <a:t>の季</a:t>
            </a:r>
            <a:r>
              <a:rPr lang="ja-JP" altLang="en-US" b="1">
                <a:latin typeface="DFPKyoKaSho-W4" pitchFamily="18" charset="-128"/>
                <a:ea typeface="DFPKyoKaSho-W4" pitchFamily="18" charset="-128"/>
              </a:rPr>
              <a:t>節</a:t>
            </a:r>
            <a:r>
              <a:rPr lang="ja-JP" altLang="en-US" b="1" smtClean="0">
                <a:latin typeface="DFPKyoKaSho-W4" pitchFamily="18" charset="-128"/>
                <a:ea typeface="DFPKyoKaSho-W4" pitchFamily="18" charset="-128"/>
              </a:rPr>
              <a:t>が一</a:t>
            </a:r>
            <a:r>
              <a:rPr lang="ja-JP" altLang="en-US" b="1">
                <a:latin typeface="DFPKyoKaSho-W4" pitchFamily="18" charset="-128"/>
                <a:ea typeface="DFPKyoKaSho-W4" pitchFamily="18" charset="-128"/>
              </a:rPr>
              <a:t>番好きですか</a:t>
            </a:r>
            <a:r>
              <a:rPr lang="ja-JP" altLang="en-US" b="1" smtClean="0">
                <a:latin typeface="DFPKyoKaSho-W4" pitchFamily="18" charset="-128"/>
                <a:ea typeface="DFPKyoKaSho-W4" pitchFamily="18" charset="-128"/>
              </a:rPr>
              <a:t>。</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何をしますか。</a:t>
            </a:r>
            <a:endParaRPr lang="ja-JP" altLang="en-US" b="1">
              <a:latin typeface="DFPKyoKaSho-W4" pitchFamily="18" charset="-128"/>
              <a:ea typeface="DFPKyoKaSho-W4" pitchFamily="18" charset="-128"/>
            </a:endParaRPr>
          </a:p>
        </p:txBody>
      </p:sp>
      <p:pic>
        <p:nvPicPr>
          <p:cNvPr id="9221" name="Picture 5"/>
          <p:cNvPicPr>
            <a:picLocks noChangeAspect="1" noChangeArrowheads="1"/>
          </p:cNvPicPr>
          <p:nvPr/>
        </p:nvPicPr>
        <p:blipFill>
          <a:blip r:embed="rId3"/>
          <a:srcRect/>
          <a:stretch>
            <a:fillRect/>
          </a:stretch>
        </p:blipFill>
        <p:spPr bwMode="auto">
          <a:xfrm>
            <a:off x="6731000" y="3276600"/>
            <a:ext cx="1803400" cy="1879600"/>
          </a:xfrm>
          <a:prstGeom prst="rect">
            <a:avLst/>
          </a:prstGeom>
          <a:noFill/>
          <a:ln w="9525">
            <a:noFill/>
            <a:miter lim="800000"/>
            <a:headEnd/>
            <a:tailEnd/>
          </a:ln>
          <a:effectLst/>
        </p:spPr>
      </p:pic>
      <p:pic>
        <p:nvPicPr>
          <p:cNvPr id="9222" name="Picture 6"/>
          <p:cNvPicPr>
            <a:picLocks noChangeAspect="1" noChangeArrowheads="1"/>
          </p:cNvPicPr>
          <p:nvPr/>
        </p:nvPicPr>
        <p:blipFill>
          <a:blip r:embed="rId4"/>
          <a:srcRect/>
          <a:stretch>
            <a:fillRect/>
          </a:stretch>
        </p:blipFill>
        <p:spPr bwMode="auto">
          <a:xfrm>
            <a:off x="4749800" y="3276600"/>
            <a:ext cx="1828800" cy="1828800"/>
          </a:xfrm>
          <a:prstGeom prst="rect">
            <a:avLst/>
          </a:prstGeom>
          <a:noFill/>
          <a:ln w="9525">
            <a:noFill/>
            <a:miter lim="800000"/>
            <a:headEnd/>
            <a:tailEnd/>
          </a:ln>
          <a:effectLst/>
        </p:spPr>
      </p:pic>
      <p:pic>
        <p:nvPicPr>
          <p:cNvPr id="9223" name="Picture 7"/>
          <p:cNvPicPr>
            <a:picLocks noChangeAspect="1" noChangeArrowheads="1"/>
          </p:cNvPicPr>
          <p:nvPr/>
        </p:nvPicPr>
        <p:blipFill>
          <a:blip r:embed="rId5"/>
          <a:srcRect/>
          <a:stretch>
            <a:fillRect/>
          </a:stretch>
        </p:blipFill>
        <p:spPr bwMode="auto">
          <a:xfrm>
            <a:off x="2540000" y="3276600"/>
            <a:ext cx="2057400" cy="1825625"/>
          </a:xfrm>
          <a:prstGeom prst="rect">
            <a:avLst/>
          </a:prstGeom>
          <a:noFill/>
          <a:ln w="9525">
            <a:noFill/>
            <a:miter lim="800000"/>
            <a:headEnd/>
            <a:tailEnd/>
          </a:ln>
          <a:effectLst/>
        </p:spPr>
      </p:pic>
      <p:pic>
        <p:nvPicPr>
          <p:cNvPr id="9224" name="Picture 8"/>
          <p:cNvPicPr>
            <a:picLocks noChangeAspect="1" noChangeArrowheads="1"/>
          </p:cNvPicPr>
          <p:nvPr/>
        </p:nvPicPr>
        <p:blipFill>
          <a:blip r:embed="rId6"/>
          <a:srcRect/>
          <a:stretch>
            <a:fillRect/>
          </a:stretch>
        </p:blipFill>
        <p:spPr bwMode="auto">
          <a:xfrm>
            <a:off x="482600" y="3200400"/>
            <a:ext cx="1905000" cy="1905000"/>
          </a:xfrm>
          <a:prstGeom prst="rect">
            <a:avLst/>
          </a:prstGeom>
          <a:noFill/>
          <a:ln w="9525">
            <a:noFill/>
            <a:miter lim="800000"/>
            <a:headEnd/>
            <a:tailEnd/>
          </a:ln>
          <a:effectLst/>
        </p:spPr>
      </p:pic>
      <p:sp>
        <p:nvSpPr>
          <p:cNvPr id="17"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en-US" altLang="ja-JP" sz="3600" dirty="0" smtClean="0"/>
              <a:t>P183 </a:t>
            </a:r>
            <a:r>
              <a:rPr lang="ja-JP" altLang="en-US" sz="3600" smtClean="0"/>
              <a:t>季節（きせつ）</a:t>
            </a:r>
            <a:r>
              <a:rPr lang="en-US" altLang="ja-JP" sz="3600" dirty="0" smtClean="0"/>
              <a:t/>
            </a:r>
            <a:br>
              <a:rPr lang="en-US" altLang="ja-JP" sz="3600" dirty="0" smtClean="0"/>
            </a:br>
            <a:r>
              <a:rPr lang="en-US" altLang="ja-JP" sz="3100" dirty="0" smtClean="0"/>
              <a:t>Seasons</a:t>
            </a:r>
            <a:endParaRPr lang="en-US" sz="3100" dirty="0"/>
          </a:p>
        </p:txBody>
      </p:sp>
      <p:sp>
        <p:nvSpPr>
          <p:cNvPr id="19" name="Text Box 9"/>
          <p:cNvSpPr txBox="1">
            <a:spLocks noChangeArrowheads="1"/>
          </p:cNvSpPr>
          <p:nvPr/>
        </p:nvSpPr>
        <p:spPr bwMode="auto">
          <a:xfrm>
            <a:off x="330200" y="5486400"/>
            <a:ext cx="1757907" cy="461665"/>
          </a:xfrm>
          <a:prstGeom prst="rect">
            <a:avLst/>
          </a:prstGeom>
          <a:noFill/>
          <a:ln w="12700">
            <a:solidFill>
              <a:schemeClr val="tx1"/>
            </a:solidFill>
            <a:miter lim="800000"/>
            <a:headEnd/>
            <a:tailEnd/>
          </a:ln>
        </p:spPr>
        <p:txBody>
          <a:bodyPr wrap="square">
            <a:spAutoFit/>
          </a:bodyPr>
          <a:lstStyle/>
          <a:p>
            <a:pPr algn="ctr">
              <a:spcBef>
                <a:spcPct val="50000"/>
              </a:spcBef>
            </a:pPr>
            <a:r>
              <a:rPr lang="ja-JP" altLang="en-US" sz="2400" b="1" smtClean="0">
                <a:latin typeface="DFPKyoKaSho-W4" pitchFamily="18" charset="-128"/>
                <a:ea typeface="DFPKyoKaSho-W4" pitchFamily="18" charset="-128"/>
              </a:rPr>
              <a:t>春（はる）</a:t>
            </a:r>
            <a:endParaRPr lang="ja-JP" altLang="en-US" sz="2400" b="1">
              <a:latin typeface="DFPKyoKaSho-W4" pitchFamily="18" charset="-128"/>
              <a:ea typeface="DFPKyoKaSho-W4" pitchFamily="18" charset="-128"/>
            </a:endParaRPr>
          </a:p>
        </p:txBody>
      </p:sp>
      <p:sp>
        <p:nvSpPr>
          <p:cNvPr id="20" name="Text Box 9"/>
          <p:cNvSpPr txBox="1">
            <a:spLocks noChangeArrowheads="1"/>
          </p:cNvSpPr>
          <p:nvPr/>
        </p:nvSpPr>
        <p:spPr bwMode="auto">
          <a:xfrm>
            <a:off x="2540000" y="5494635"/>
            <a:ext cx="1757907" cy="461665"/>
          </a:xfrm>
          <a:prstGeom prst="rect">
            <a:avLst/>
          </a:prstGeom>
          <a:noFill/>
          <a:ln w="12700">
            <a:solidFill>
              <a:schemeClr val="tx1"/>
            </a:solidFill>
            <a:miter lim="800000"/>
            <a:headEnd/>
            <a:tailEnd/>
          </a:ln>
        </p:spPr>
        <p:txBody>
          <a:bodyPr wrap="square">
            <a:spAutoFit/>
          </a:bodyPr>
          <a:lstStyle/>
          <a:p>
            <a:pPr algn="ctr">
              <a:spcBef>
                <a:spcPct val="50000"/>
              </a:spcBef>
            </a:pPr>
            <a:r>
              <a:rPr lang="ja-JP" altLang="en-US" sz="2400" b="1" smtClean="0">
                <a:latin typeface="DFPKyoKaSho-W4" pitchFamily="18" charset="-128"/>
                <a:ea typeface="DFPKyoKaSho-W4" pitchFamily="18" charset="-128"/>
              </a:rPr>
              <a:t>夏（なつ）</a:t>
            </a:r>
            <a:endParaRPr lang="ja-JP" altLang="en-US" sz="2400" b="1">
              <a:latin typeface="DFPKyoKaSho-W4" pitchFamily="18" charset="-128"/>
              <a:ea typeface="DFPKyoKaSho-W4" pitchFamily="18" charset="-128"/>
            </a:endParaRPr>
          </a:p>
        </p:txBody>
      </p:sp>
      <p:sp>
        <p:nvSpPr>
          <p:cNvPr id="21" name="Text Box 9"/>
          <p:cNvSpPr txBox="1">
            <a:spLocks noChangeArrowheads="1"/>
          </p:cNvSpPr>
          <p:nvPr/>
        </p:nvSpPr>
        <p:spPr bwMode="auto">
          <a:xfrm>
            <a:off x="4820693" y="5494635"/>
            <a:ext cx="1757907" cy="461665"/>
          </a:xfrm>
          <a:prstGeom prst="rect">
            <a:avLst/>
          </a:prstGeom>
          <a:noFill/>
          <a:ln w="12700">
            <a:solidFill>
              <a:schemeClr val="tx1"/>
            </a:solidFill>
            <a:miter lim="800000"/>
            <a:headEnd/>
            <a:tailEnd/>
          </a:ln>
        </p:spPr>
        <p:txBody>
          <a:bodyPr wrap="square">
            <a:spAutoFit/>
          </a:bodyPr>
          <a:lstStyle/>
          <a:p>
            <a:pPr algn="ctr">
              <a:spcBef>
                <a:spcPct val="50000"/>
              </a:spcBef>
            </a:pPr>
            <a:r>
              <a:rPr lang="ja-JP" altLang="en-US" sz="2400" b="1" smtClean="0">
                <a:latin typeface="DFPKyoKaSho-W4" pitchFamily="18" charset="-128"/>
                <a:ea typeface="DFPKyoKaSho-W4" pitchFamily="18" charset="-128"/>
              </a:rPr>
              <a:t>秋（あき）</a:t>
            </a:r>
            <a:endParaRPr lang="ja-JP" altLang="en-US" sz="2400" b="1">
              <a:latin typeface="DFPKyoKaSho-W4" pitchFamily="18" charset="-128"/>
              <a:ea typeface="DFPKyoKaSho-W4" pitchFamily="18" charset="-128"/>
            </a:endParaRPr>
          </a:p>
        </p:txBody>
      </p:sp>
      <p:sp>
        <p:nvSpPr>
          <p:cNvPr id="24" name="Text Box 9"/>
          <p:cNvSpPr txBox="1">
            <a:spLocks noChangeArrowheads="1"/>
          </p:cNvSpPr>
          <p:nvPr/>
        </p:nvSpPr>
        <p:spPr bwMode="auto">
          <a:xfrm>
            <a:off x="6928893" y="5486400"/>
            <a:ext cx="1757907" cy="461665"/>
          </a:xfrm>
          <a:prstGeom prst="rect">
            <a:avLst/>
          </a:prstGeom>
          <a:noFill/>
          <a:ln w="12700">
            <a:solidFill>
              <a:schemeClr val="tx1"/>
            </a:solidFill>
            <a:miter lim="800000"/>
            <a:headEnd/>
            <a:tailEnd/>
          </a:ln>
        </p:spPr>
        <p:txBody>
          <a:bodyPr wrap="square">
            <a:spAutoFit/>
          </a:bodyPr>
          <a:lstStyle/>
          <a:p>
            <a:pPr algn="ctr">
              <a:spcBef>
                <a:spcPct val="50000"/>
              </a:spcBef>
            </a:pPr>
            <a:r>
              <a:rPr lang="ja-JP" altLang="en-US" sz="2400" b="1" smtClean="0">
                <a:latin typeface="DFPKyoKaSho-W4" pitchFamily="18" charset="-128"/>
                <a:ea typeface="DFPKyoKaSho-W4" pitchFamily="18" charset="-128"/>
              </a:rPr>
              <a:t>冬（ふゆ）</a:t>
            </a:r>
            <a:endParaRPr lang="ja-JP" altLang="en-US" sz="2400" b="1">
              <a:latin typeface="DFPKyoKaSho-W4" pitchFamily="18" charset="-128"/>
              <a:ea typeface="DFPKyoKaSho-W4" pitchFamily="1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altLang="ja-JP" sz="3600" dirty="0" smtClean="0"/>
              <a:t>P178 </a:t>
            </a:r>
            <a:r>
              <a:rPr lang="ja-JP" altLang="en-US" sz="3600" smtClean="0"/>
              <a:t>天気予報（てんきよほう）</a:t>
            </a:r>
            <a:r>
              <a:rPr lang="en-US" altLang="ja-JP" sz="3600" dirty="0" smtClean="0"/>
              <a:t/>
            </a:r>
            <a:br>
              <a:rPr lang="en-US" altLang="ja-JP" sz="3600" dirty="0" smtClean="0"/>
            </a:br>
            <a:r>
              <a:rPr lang="en-US" altLang="ja-JP" sz="3100" dirty="0" smtClean="0"/>
              <a:t>Weather forecast</a:t>
            </a:r>
            <a:endParaRPr lang="en-US" sz="3100" dirty="0"/>
          </a:p>
        </p:txBody>
      </p:sp>
      <p:pic>
        <p:nvPicPr>
          <p:cNvPr id="6" name="Picture 6"/>
          <p:cNvPicPr>
            <a:picLocks noChangeAspect="1" noChangeArrowheads="1"/>
          </p:cNvPicPr>
          <p:nvPr/>
        </p:nvPicPr>
        <p:blipFill>
          <a:blip r:embed="rId2"/>
          <a:srcRect/>
          <a:stretch>
            <a:fillRect/>
          </a:stretch>
        </p:blipFill>
        <p:spPr bwMode="auto">
          <a:xfrm>
            <a:off x="457200" y="1524000"/>
            <a:ext cx="609600" cy="609600"/>
          </a:xfrm>
          <a:prstGeom prst="rect">
            <a:avLst/>
          </a:prstGeom>
          <a:noFill/>
          <a:ln w="9525">
            <a:solidFill>
              <a:schemeClr val="tx1"/>
            </a:solidFill>
            <a:miter lim="800000"/>
            <a:headEnd/>
            <a:tailEnd/>
          </a:ln>
        </p:spPr>
      </p:pic>
      <p:pic>
        <p:nvPicPr>
          <p:cNvPr id="8" name="Picture 8"/>
          <p:cNvPicPr>
            <a:picLocks noChangeAspect="1" noChangeArrowheads="1"/>
          </p:cNvPicPr>
          <p:nvPr/>
        </p:nvPicPr>
        <p:blipFill>
          <a:blip r:embed="rId3"/>
          <a:srcRect/>
          <a:stretch>
            <a:fillRect/>
          </a:stretch>
        </p:blipFill>
        <p:spPr bwMode="auto">
          <a:xfrm>
            <a:off x="457200" y="2333767"/>
            <a:ext cx="609600" cy="609600"/>
          </a:xfrm>
          <a:prstGeom prst="rect">
            <a:avLst/>
          </a:prstGeom>
          <a:noFill/>
          <a:ln w="9525">
            <a:solidFill>
              <a:schemeClr val="tx1"/>
            </a:solidFill>
            <a:miter lim="800000"/>
            <a:headEnd/>
            <a:tailEnd/>
          </a:ln>
        </p:spPr>
      </p:pic>
      <p:pic>
        <p:nvPicPr>
          <p:cNvPr id="9" name="Picture 10"/>
          <p:cNvPicPr>
            <a:picLocks noChangeAspect="1" noChangeArrowheads="1"/>
          </p:cNvPicPr>
          <p:nvPr/>
        </p:nvPicPr>
        <p:blipFill>
          <a:blip r:embed="rId4"/>
          <a:srcRect/>
          <a:stretch>
            <a:fillRect/>
          </a:stretch>
        </p:blipFill>
        <p:spPr bwMode="auto">
          <a:xfrm>
            <a:off x="457200" y="3166281"/>
            <a:ext cx="609600" cy="609600"/>
          </a:xfrm>
          <a:prstGeom prst="rect">
            <a:avLst/>
          </a:prstGeom>
          <a:noFill/>
          <a:ln w="9525">
            <a:solidFill>
              <a:schemeClr val="tx1"/>
            </a:solidFill>
            <a:miter lim="800000"/>
            <a:headEnd/>
            <a:tailEnd/>
          </a:ln>
        </p:spPr>
      </p:pic>
      <p:pic>
        <p:nvPicPr>
          <p:cNvPr id="10" name="Picture 12"/>
          <p:cNvPicPr>
            <a:picLocks noChangeAspect="1" noChangeArrowheads="1"/>
          </p:cNvPicPr>
          <p:nvPr/>
        </p:nvPicPr>
        <p:blipFill>
          <a:blip r:embed="rId5"/>
          <a:srcRect/>
          <a:stretch>
            <a:fillRect/>
          </a:stretch>
        </p:blipFill>
        <p:spPr bwMode="auto">
          <a:xfrm>
            <a:off x="457200" y="4012442"/>
            <a:ext cx="609600" cy="609600"/>
          </a:xfrm>
          <a:prstGeom prst="rect">
            <a:avLst/>
          </a:prstGeom>
          <a:noFill/>
          <a:ln w="9525">
            <a:solidFill>
              <a:schemeClr val="tx1"/>
            </a:solidFill>
            <a:miter lim="800000"/>
            <a:headEnd/>
            <a:tailEnd/>
          </a:ln>
        </p:spPr>
      </p:pic>
      <p:pic>
        <p:nvPicPr>
          <p:cNvPr id="11" name="Picture 14"/>
          <p:cNvPicPr>
            <a:picLocks noChangeAspect="1" noChangeArrowheads="1"/>
          </p:cNvPicPr>
          <p:nvPr/>
        </p:nvPicPr>
        <p:blipFill>
          <a:blip r:embed="rId6"/>
          <a:srcRect/>
          <a:stretch>
            <a:fillRect/>
          </a:stretch>
        </p:blipFill>
        <p:spPr bwMode="auto">
          <a:xfrm>
            <a:off x="457200" y="5792788"/>
            <a:ext cx="990600" cy="458788"/>
          </a:xfrm>
          <a:prstGeom prst="rect">
            <a:avLst/>
          </a:prstGeom>
          <a:noFill/>
          <a:ln w="9525">
            <a:solidFill>
              <a:schemeClr val="tx1"/>
            </a:solidFill>
            <a:miter lim="800000"/>
            <a:headEnd/>
            <a:tailEnd/>
          </a:ln>
        </p:spPr>
      </p:pic>
      <p:pic>
        <p:nvPicPr>
          <p:cNvPr id="12" name="Picture 16"/>
          <p:cNvPicPr>
            <a:picLocks noChangeAspect="1" noChangeArrowheads="1"/>
          </p:cNvPicPr>
          <p:nvPr/>
        </p:nvPicPr>
        <p:blipFill>
          <a:blip r:embed="rId7"/>
          <a:srcRect/>
          <a:stretch>
            <a:fillRect/>
          </a:stretch>
        </p:blipFill>
        <p:spPr bwMode="auto">
          <a:xfrm>
            <a:off x="457200" y="4875212"/>
            <a:ext cx="990600" cy="458788"/>
          </a:xfrm>
          <a:prstGeom prst="rect">
            <a:avLst/>
          </a:prstGeom>
          <a:noFill/>
          <a:ln w="9525">
            <a:solidFill>
              <a:schemeClr val="tx1"/>
            </a:solidFill>
            <a:miter lim="800000"/>
            <a:headEnd/>
            <a:tailEnd/>
          </a:ln>
        </p:spPr>
      </p:pic>
      <p:grpSp>
        <p:nvGrpSpPr>
          <p:cNvPr id="23" name="Group 22"/>
          <p:cNvGrpSpPr/>
          <p:nvPr/>
        </p:nvGrpSpPr>
        <p:grpSpPr>
          <a:xfrm>
            <a:off x="4623509" y="1724379"/>
            <a:ext cx="4063291" cy="2437975"/>
            <a:chOff x="4623509" y="1724379"/>
            <a:chExt cx="4063291" cy="2437975"/>
          </a:xfrm>
        </p:grpSpPr>
        <p:pic>
          <p:nvPicPr>
            <p:cNvPr id="14" name="Picture 5"/>
            <p:cNvPicPr>
              <a:picLocks noChangeAspect="1" noChangeArrowheads="1"/>
            </p:cNvPicPr>
            <p:nvPr/>
          </p:nvPicPr>
          <p:blipFill>
            <a:blip r:embed="rId8"/>
            <a:srcRect/>
            <a:stretch>
              <a:fillRect/>
            </a:stretch>
          </p:blipFill>
          <p:spPr bwMode="auto">
            <a:xfrm>
              <a:off x="4623509" y="1724379"/>
              <a:ext cx="4063291" cy="2437975"/>
            </a:xfrm>
            <a:prstGeom prst="rect">
              <a:avLst/>
            </a:prstGeom>
            <a:noFill/>
            <a:ln w="9525">
              <a:solidFill>
                <a:schemeClr val="tx1"/>
              </a:solidFill>
              <a:miter lim="800000"/>
              <a:headEnd/>
              <a:tailEnd/>
            </a:ln>
          </p:spPr>
        </p:pic>
        <p:sp>
          <p:nvSpPr>
            <p:cNvPr id="16" name="Rectangle 15"/>
            <p:cNvSpPr/>
            <p:nvPr/>
          </p:nvSpPr>
          <p:spPr>
            <a:xfrm>
              <a:off x="4663440" y="1752800"/>
              <a:ext cx="2469107" cy="46573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788994" y="1524000"/>
            <a:ext cx="2238233" cy="461665"/>
          </a:xfrm>
          <a:prstGeom prst="rect">
            <a:avLst/>
          </a:prstGeom>
          <a:solidFill>
            <a:schemeClr val="accent2">
              <a:lumMod val="40000"/>
              <a:lumOff val="60000"/>
            </a:schemeClr>
          </a:solidFill>
        </p:spPr>
        <p:txBody>
          <a:bodyPr wrap="square" rtlCol="0">
            <a:spAutoFit/>
          </a:bodyPr>
          <a:lstStyle/>
          <a:p>
            <a:r>
              <a:rPr lang="ja-JP" altLang="en-US" sz="2400" b="1" smtClean="0">
                <a:latin typeface="DFPKyoKaSho-W4" pitchFamily="18" charset="-128"/>
                <a:ea typeface="DFPKyoKaSho-W4" pitchFamily="18" charset="-128"/>
              </a:rPr>
              <a:t>晴れ（はれ）</a:t>
            </a:r>
            <a:endParaRPr lang="en-US" sz="2400" b="1" dirty="0">
              <a:latin typeface="DFPKyoKaSho-W4" pitchFamily="18" charset="-128"/>
              <a:ea typeface="DFPKyoKaSho-W4" pitchFamily="18" charset="-128"/>
            </a:endParaRPr>
          </a:p>
        </p:txBody>
      </p:sp>
      <p:sp>
        <p:nvSpPr>
          <p:cNvPr id="18" name="TextBox 17"/>
          <p:cNvSpPr txBox="1"/>
          <p:nvPr/>
        </p:nvSpPr>
        <p:spPr>
          <a:xfrm>
            <a:off x="1788994" y="2333767"/>
            <a:ext cx="2238233" cy="461665"/>
          </a:xfrm>
          <a:prstGeom prst="rect">
            <a:avLst/>
          </a:prstGeom>
          <a:solidFill>
            <a:schemeClr val="accent2">
              <a:lumMod val="40000"/>
              <a:lumOff val="60000"/>
            </a:schemeClr>
          </a:solidFill>
        </p:spPr>
        <p:txBody>
          <a:bodyPr wrap="square" rtlCol="0">
            <a:spAutoFit/>
          </a:bodyPr>
          <a:lstStyle/>
          <a:p>
            <a:r>
              <a:rPr lang="ja-JP" altLang="en-US" sz="2400" b="1" smtClean="0">
                <a:latin typeface="DFPKyoKaSho-W4" pitchFamily="18" charset="-128"/>
                <a:ea typeface="DFPKyoKaSho-W4" pitchFamily="18" charset="-128"/>
              </a:rPr>
              <a:t>くもり</a:t>
            </a:r>
            <a:endParaRPr lang="en-US" sz="2400" b="1" dirty="0">
              <a:latin typeface="DFPKyoKaSho-W4" pitchFamily="18" charset="-128"/>
              <a:ea typeface="DFPKyoKaSho-W4" pitchFamily="18" charset="-128"/>
            </a:endParaRPr>
          </a:p>
        </p:txBody>
      </p:sp>
      <p:sp>
        <p:nvSpPr>
          <p:cNvPr id="19" name="TextBox 18"/>
          <p:cNvSpPr txBox="1"/>
          <p:nvPr/>
        </p:nvSpPr>
        <p:spPr>
          <a:xfrm>
            <a:off x="1788994" y="3166281"/>
            <a:ext cx="2238233" cy="461665"/>
          </a:xfrm>
          <a:prstGeom prst="rect">
            <a:avLst/>
          </a:prstGeom>
          <a:solidFill>
            <a:schemeClr val="accent2">
              <a:lumMod val="40000"/>
              <a:lumOff val="60000"/>
            </a:schemeClr>
          </a:solidFill>
        </p:spPr>
        <p:txBody>
          <a:bodyPr wrap="square" rtlCol="0">
            <a:spAutoFit/>
          </a:bodyPr>
          <a:lstStyle/>
          <a:p>
            <a:r>
              <a:rPr lang="ja-JP" altLang="en-US" sz="2400" b="1" smtClean="0">
                <a:latin typeface="DFPKyoKaSho-W4" pitchFamily="18" charset="-128"/>
                <a:ea typeface="DFPKyoKaSho-W4" pitchFamily="18" charset="-128"/>
              </a:rPr>
              <a:t>雨（あめ）</a:t>
            </a:r>
            <a:endParaRPr lang="en-US" sz="2400" b="1" dirty="0">
              <a:latin typeface="DFPKyoKaSho-W4" pitchFamily="18" charset="-128"/>
              <a:ea typeface="DFPKyoKaSho-W4" pitchFamily="18" charset="-128"/>
            </a:endParaRPr>
          </a:p>
        </p:txBody>
      </p:sp>
      <p:sp>
        <p:nvSpPr>
          <p:cNvPr id="20" name="TextBox 19"/>
          <p:cNvSpPr txBox="1"/>
          <p:nvPr/>
        </p:nvSpPr>
        <p:spPr>
          <a:xfrm>
            <a:off x="1788994" y="4012442"/>
            <a:ext cx="2238233" cy="461665"/>
          </a:xfrm>
          <a:prstGeom prst="rect">
            <a:avLst/>
          </a:prstGeom>
          <a:solidFill>
            <a:schemeClr val="accent2">
              <a:lumMod val="40000"/>
              <a:lumOff val="60000"/>
            </a:schemeClr>
          </a:solidFill>
        </p:spPr>
        <p:txBody>
          <a:bodyPr wrap="square" rtlCol="0">
            <a:spAutoFit/>
          </a:bodyPr>
          <a:lstStyle/>
          <a:p>
            <a:r>
              <a:rPr lang="ja-JP" altLang="en-US" sz="2400" b="1" smtClean="0">
                <a:latin typeface="DFPKyoKaSho-W4" pitchFamily="18" charset="-128"/>
                <a:ea typeface="DFPKyoKaSho-W4" pitchFamily="18" charset="-128"/>
              </a:rPr>
              <a:t>雪（ゆき）</a:t>
            </a:r>
            <a:endParaRPr lang="en-US" sz="2400" b="1" dirty="0">
              <a:latin typeface="DFPKyoKaSho-W4" pitchFamily="18" charset="-128"/>
              <a:ea typeface="DFPKyoKaSho-W4" pitchFamily="18" charset="-128"/>
            </a:endParaRPr>
          </a:p>
        </p:txBody>
      </p:sp>
      <p:sp>
        <p:nvSpPr>
          <p:cNvPr id="21" name="TextBox 20"/>
          <p:cNvSpPr txBox="1"/>
          <p:nvPr/>
        </p:nvSpPr>
        <p:spPr>
          <a:xfrm>
            <a:off x="1788992" y="4875212"/>
            <a:ext cx="5430673" cy="461665"/>
          </a:xfrm>
          <a:prstGeom prst="rect">
            <a:avLst/>
          </a:prstGeom>
          <a:solidFill>
            <a:schemeClr val="accent2">
              <a:lumMod val="40000"/>
              <a:lumOff val="60000"/>
            </a:schemeClr>
          </a:solidFill>
        </p:spPr>
        <p:txBody>
          <a:bodyPr wrap="square" rtlCol="0">
            <a:spAutoFit/>
          </a:bodyPr>
          <a:lstStyle/>
          <a:p>
            <a:r>
              <a:rPr lang="ja-JP" altLang="en-US" sz="2400" b="1" smtClean="0">
                <a:latin typeface="DFPKyoKaSho-W4" pitchFamily="18" charset="-128"/>
                <a:ea typeface="DFPKyoKaSho-W4" pitchFamily="18" charset="-128"/>
              </a:rPr>
              <a:t>晴れ</a:t>
            </a:r>
            <a:r>
              <a:rPr lang="ja-JP" altLang="en-US" sz="2400" b="1" smtClean="0">
                <a:solidFill>
                  <a:srgbClr val="FF0000"/>
                </a:solidFill>
                <a:latin typeface="DFPKyoKaSho-W4" pitchFamily="18" charset="-128"/>
                <a:ea typeface="DFPKyoKaSho-W4" pitchFamily="18" charset="-128"/>
              </a:rPr>
              <a:t>のち</a:t>
            </a:r>
            <a:r>
              <a:rPr lang="ja-JP" altLang="en-US" sz="2400" b="1" smtClean="0">
                <a:latin typeface="DFPKyoKaSho-W4" pitchFamily="18" charset="-128"/>
                <a:ea typeface="DFPKyoKaSho-W4" pitchFamily="18" charset="-128"/>
              </a:rPr>
              <a:t>くもり（はれ</a:t>
            </a:r>
            <a:r>
              <a:rPr lang="ja-JP" altLang="en-US" sz="2400" b="1" smtClean="0">
                <a:solidFill>
                  <a:srgbClr val="FF0000"/>
                </a:solidFill>
                <a:latin typeface="DFPKyoKaSho-W4" pitchFamily="18" charset="-128"/>
                <a:ea typeface="DFPKyoKaSho-W4" pitchFamily="18" charset="-128"/>
              </a:rPr>
              <a:t>のち</a:t>
            </a:r>
            <a:r>
              <a:rPr lang="ja-JP" altLang="en-US" sz="2400" b="1" smtClean="0">
                <a:latin typeface="DFPKyoKaSho-W4" pitchFamily="18" charset="-128"/>
                <a:ea typeface="DFPKyoKaSho-W4" pitchFamily="18" charset="-128"/>
              </a:rPr>
              <a:t>くもり）</a:t>
            </a:r>
            <a:endParaRPr lang="en-US" sz="2400" b="1" dirty="0">
              <a:latin typeface="DFPKyoKaSho-W4" pitchFamily="18" charset="-128"/>
              <a:ea typeface="DFPKyoKaSho-W4" pitchFamily="18" charset="-128"/>
            </a:endParaRPr>
          </a:p>
        </p:txBody>
      </p:sp>
      <p:sp>
        <p:nvSpPr>
          <p:cNvPr id="22" name="TextBox 21"/>
          <p:cNvSpPr txBox="1"/>
          <p:nvPr/>
        </p:nvSpPr>
        <p:spPr>
          <a:xfrm>
            <a:off x="1788993" y="5792788"/>
            <a:ext cx="5430671" cy="461665"/>
          </a:xfrm>
          <a:prstGeom prst="rect">
            <a:avLst/>
          </a:prstGeom>
          <a:solidFill>
            <a:schemeClr val="accent2">
              <a:lumMod val="40000"/>
              <a:lumOff val="60000"/>
            </a:schemeClr>
          </a:solidFill>
        </p:spPr>
        <p:txBody>
          <a:bodyPr wrap="square" rtlCol="0">
            <a:spAutoFit/>
          </a:bodyPr>
          <a:lstStyle/>
          <a:p>
            <a:r>
              <a:rPr lang="ja-JP" altLang="en-US" sz="2400" b="1" smtClean="0">
                <a:latin typeface="DFPKyoKaSho-W4" pitchFamily="18" charset="-128"/>
                <a:ea typeface="DFPKyoKaSho-W4" pitchFamily="18" charset="-128"/>
              </a:rPr>
              <a:t>晴れ</a:t>
            </a:r>
            <a:r>
              <a:rPr lang="ja-JP" altLang="en-US" sz="2400" b="1" smtClean="0">
                <a:solidFill>
                  <a:srgbClr val="FF0000"/>
                </a:solidFill>
                <a:latin typeface="DFPKyoKaSho-W4" pitchFamily="18" charset="-128"/>
                <a:ea typeface="DFPKyoKaSho-W4" pitchFamily="18" charset="-128"/>
              </a:rPr>
              <a:t>時々</a:t>
            </a:r>
            <a:r>
              <a:rPr lang="ja-JP" altLang="en-US" sz="2400" b="1" smtClean="0">
                <a:latin typeface="DFPKyoKaSho-W4" pitchFamily="18" charset="-128"/>
                <a:ea typeface="DFPKyoKaSho-W4" pitchFamily="18" charset="-128"/>
              </a:rPr>
              <a:t>雨（はれ</a:t>
            </a:r>
            <a:r>
              <a:rPr lang="ja-JP" altLang="en-US" sz="2400" b="1" smtClean="0">
                <a:solidFill>
                  <a:srgbClr val="FF0000"/>
                </a:solidFill>
                <a:latin typeface="DFPKyoKaSho-W4" pitchFamily="18" charset="-128"/>
                <a:ea typeface="DFPKyoKaSho-W4" pitchFamily="18" charset="-128"/>
              </a:rPr>
              <a:t>ときどき</a:t>
            </a:r>
            <a:r>
              <a:rPr lang="ja-JP" altLang="en-US" sz="2400" b="1" smtClean="0">
                <a:latin typeface="DFPKyoKaSho-W4" pitchFamily="18" charset="-128"/>
                <a:ea typeface="DFPKyoKaSho-W4" pitchFamily="18" charset="-128"/>
              </a:rPr>
              <a:t>あめ）</a:t>
            </a:r>
            <a:endParaRPr lang="en-US" sz="2400" b="1" dirty="0">
              <a:latin typeface="DFPKyoKaSho-W4" pitchFamily="18" charset="-128"/>
              <a:ea typeface="DFPKyoKaSho-W4"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P179 Activity 1</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5</a:t>
            </a:fld>
            <a:endParaRPr lang="en-US" dirty="0"/>
          </a:p>
        </p:txBody>
      </p:sp>
      <p:pic>
        <p:nvPicPr>
          <p:cNvPr id="135170" name="Picture 2"/>
          <p:cNvPicPr>
            <a:picLocks noChangeAspect="1" noChangeArrowheads="1"/>
          </p:cNvPicPr>
          <p:nvPr/>
        </p:nvPicPr>
        <p:blipFill>
          <a:blip r:embed="rId2"/>
          <a:srcRect/>
          <a:stretch>
            <a:fillRect/>
          </a:stretch>
        </p:blipFill>
        <p:spPr bwMode="auto">
          <a:xfrm>
            <a:off x="2557464" y="1420416"/>
            <a:ext cx="3995736" cy="5301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6</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en-US" altLang="ja-JP" sz="3600" dirty="0" smtClean="0"/>
              <a:t>P178 </a:t>
            </a:r>
            <a:r>
              <a:rPr lang="ja-JP" altLang="en-US" sz="3600" smtClean="0"/>
              <a:t>天気予報（てんきよほう）</a:t>
            </a:r>
            <a:r>
              <a:rPr lang="en-US" altLang="ja-JP" sz="3600" dirty="0" smtClean="0"/>
              <a:t/>
            </a:r>
            <a:br>
              <a:rPr lang="en-US" altLang="ja-JP" sz="3600" dirty="0" smtClean="0"/>
            </a:br>
            <a:r>
              <a:rPr lang="en-US" altLang="ja-JP" sz="3100" dirty="0" smtClean="0"/>
              <a:t>Weather forecast</a:t>
            </a:r>
            <a:endParaRPr lang="en-US" sz="3100" dirty="0"/>
          </a:p>
        </p:txBody>
      </p:sp>
      <p:pic>
        <p:nvPicPr>
          <p:cNvPr id="129026" name="Picture 2" descr="C:\Users\tokumasu\Desktop\____ 2.png"/>
          <p:cNvPicPr>
            <a:picLocks noChangeAspect="1" noChangeArrowheads="1"/>
          </p:cNvPicPr>
          <p:nvPr/>
        </p:nvPicPr>
        <p:blipFill>
          <a:blip r:embed="rId2"/>
          <a:srcRect/>
          <a:stretch>
            <a:fillRect/>
          </a:stretch>
        </p:blipFill>
        <p:spPr bwMode="auto">
          <a:xfrm>
            <a:off x="1511490" y="1447800"/>
            <a:ext cx="5410200" cy="541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7</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en-US" altLang="ja-JP" sz="3600" dirty="0" smtClean="0"/>
              <a:t>P178 </a:t>
            </a:r>
            <a:r>
              <a:rPr lang="ja-JP" altLang="en-US" sz="3600" smtClean="0"/>
              <a:t>天気予報（てんきよほう）</a:t>
            </a:r>
            <a:r>
              <a:rPr lang="en-US" altLang="ja-JP" sz="3600" dirty="0" smtClean="0"/>
              <a:t/>
            </a:r>
            <a:br>
              <a:rPr lang="en-US" altLang="ja-JP" sz="3600" dirty="0" smtClean="0"/>
            </a:br>
            <a:r>
              <a:rPr lang="en-US" altLang="ja-JP" sz="3100" dirty="0" smtClean="0"/>
              <a:t>Weather forecast</a:t>
            </a:r>
            <a:endParaRPr lang="en-US" sz="3100" dirty="0"/>
          </a:p>
        </p:txBody>
      </p:sp>
      <p:pic>
        <p:nvPicPr>
          <p:cNvPr id="130050" name="Picture 2" descr="C:\Users\tokumasu\Desktop\____ 5.png"/>
          <p:cNvPicPr>
            <a:picLocks noChangeAspect="1" noChangeArrowheads="1"/>
          </p:cNvPicPr>
          <p:nvPr/>
        </p:nvPicPr>
        <p:blipFill>
          <a:blip r:embed="rId2"/>
          <a:srcRect/>
          <a:stretch>
            <a:fillRect/>
          </a:stretch>
        </p:blipFill>
        <p:spPr bwMode="auto">
          <a:xfrm>
            <a:off x="229142" y="2508008"/>
            <a:ext cx="8685715" cy="21968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3420494-2D3A-4EA0-9AB3-F0E870B9AE05}" type="slidenum">
              <a:rPr lang="en-US" altLang="ja-JP"/>
              <a:pPr/>
              <a:t>8</a:t>
            </a:fld>
            <a:endParaRPr lang="en-US" altLang="ja-JP"/>
          </a:p>
        </p:txBody>
      </p:sp>
      <p:pic>
        <p:nvPicPr>
          <p:cNvPr id="22530" name="Picture 2" descr="ch11-voc1"/>
          <p:cNvPicPr>
            <a:picLocks noChangeAspect="1" noChangeArrowheads="1"/>
          </p:cNvPicPr>
          <p:nvPr/>
        </p:nvPicPr>
        <p:blipFill>
          <a:blip r:embed="rId3"/>
          <a:srcRect/>
          <a:stretch>
            <a:fillRect/>
          </a:stretch>
        </p:blipFill>
        <p:spPr bwMode="auto">
          <a:xfrm>
            <a:off x="1063388" y="1520429"/>
            <a:ext cx="6920552" cy="4835921"/>
          </a:xfrm>
          <a:prstGeom prst="rect">
            <a:avLst/>
          </a:prstGeom>
          <a:noFill/>
        </p:spPr>
      </p:pic>
      <p:sp>
        <p:nvSpPr>
          <p:cNvPr id="13"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en-US" altLang="ja-JP" sz="3600" dirty="0" smtClean="0"/>
              <a:t>P180 </a:t>
            </a:r>
            <a:r>
              <a:rPr lang="ja-JP" altLang="en-US" sz="3600" smtClean="0"/>
              <a:t>天気（てんき）</a:t>
            </a:r>
            <a:r>
              <a:rPr lang="en-US" altLang="ja-JP" sz="3600" dirty="0" smtClean="0"/>
              <a:t/>
            </a:r>
            <a:br>
              <a:rPr lang="en-US" altLang="ja-JP" sz="3600" dirty="0" smtClean="0"/>
            </a:br>
            <a:r>
              <a:rPr lang="en-US" altLang="ja-JP" sz="3100" dirty="0" smtClean="0"/>
              <a:t>Weather </a:t>
            </a:r>
            <a:endParaRPr lang="en-US" sz="3100" dirty="0"/>
          </a:p>
        </p:txBody>
      </p:sp>
      <p:sp>
        <p:nvSpPr>
          <p:cNvPr id="14" name="TextBox 13"/>
          <p:cNvSpPr txBox="1"/>
          <p:nvPr/>
        </p:nvSpPr>
        <p:spPr>
          <a:xfrm>
            <a:off x="3317543" y="6356350"/>
            <a:ext cx="2238233" cy="523220"/>
          </a:xfrm>
          <a:prstGeom prst="rect">
            <a:avLst/>
          </a:prstGeom>
          <a:solidFill>
            <a:srgbClr val="FFFF00"/>
          </a:solidFill>
        </p:spPr>
        <p:txBody>
          <a:bodyPr wrap="square" rtlCol="0">
            <a:spAutoFit/>
          </a:bodyPr>
          <a:lstStyle/>
          <a:p>
            <a:pPr algn="ctr"/>
            <a:r>
              <a:rPr lang="ja-JP" altLang="en-US" sz="2800" b="1" smtClean="0">
                <a:latin typeface="DFPKyoKaSho-W4" pitchFamily="18" charset="-128"/>
                <a:ea typeface="DFPKyoKaSho-W4" pitchFamily="18" charset="-128"/>
              </a:rPr>
              <a:t>あたたかい</a:t>
            </a:r>
            <a:endParaRPr lang="en-US" sz="2800" b="1" dirty="0">
              <a:latin typeface="DFPKyoKaSho-W4" pitchFamily="18" charset="-128"/>
              <a:ea typeface="DFPKyoKaSho-W4" pitchFamily="18" charset="-128"/>
            </a:endParaRPr>
          </a:p>
        </p:txBody>
      </p:sp>
      <p:sp>
        <p:nvSpPr>
          <p:cNvPr id="15" name="TextBox 14"/>
          <p:cNvSpPr txBox="1"/>
          <p:nvPr/>
        </p:nvSpPr>
        <p:spPr>
          <a:xfrm>
            <a:off x="6553200" y="4981433"/>
            <a:ext cx="2238233" cy="523220"/>
          </a:xfrm>
          <a:prstGeom prst="rect">
            <a:avLst/>
          </a:prstGeom>
          <a:solidFill>
            <a:srgbClr val="FFFF00"/>
          </a:solidFill>
        </p:spPr>
        <p:txBody>
          <a:bodyPr wrap="square" rtlCol="0">
            <a:spAutoFit/>
          </a:bodyPr>
          <a:lstStyle/>
          <a:p>
            <a:pPr algn="ctr"/>
            <a:r>
              <a:rPr lang="ja-JP" altLang="en-US" sz="2800" b="1" smtClean="0">
                <a:latin typeface="DFPKyoKaSho-W4" pitchFamily="18" charset="-128"/>
                <a:ea typeface="DFPKyoKaSho-W4" pitchFamily="18" charset="-128"/>
              </a:rPr>
              <a:t>あつい</a:t>
            </a:r>
            <a:endParaRPr lang="en-US" sz="2800" b="1" dirty="0">
              <a:latin typeface="DFPKyoKaSho-W4" pitchFamily="18" charset="-128"/>
              <a:ea typeface="DFPKyoKaSho-W4" pitchFamily="18" charset="-128"/>
            </a:endParaRPr>
          </a:p>
        </p:txBody>
      </p:sp>
      <p:sp>
        <p:nvSpPr>
          <p:cNvPr id="16" name="TextBox 15"/>
          <p:cNvSpPr txBox="1"/>
          <p:nvPr/>
        </p:nvSpPr>
        <p:spPr>
          <a:xfrm>
            <a:off x="5745707" y="1520429"/>
            <a:ext cx="2238233" cy="523220"/>
          </a:xfrm>
          <a:prstGeom prst="rect">
            <a:avLst/>
          </a:prstGeom>
          <a:solidFill>
            <a:srgbClr val="FFFF00"/>
          </a:solidFill>
        </p:spPr>
        <p:txBody>
          <a:bodyPr wrap="square" rtlCol="0">
            <a:spAutoFit/>
          </a:bodyPr>
          <a:lstStyle/>
          <a:p>
            <a:pPr algn="ctr"/>
            <a:r>
              <a:rPr lang="ja-JP" altLang="en-US" sz="2800" b="1" smtClean="0">
                <a:latin typeface="DFPKyoKaSho-W4" pitchFamily="18" charset="-128"/>
                <a:ea typeface="DFPKyoKaSho-W4" pitchFamily="18" charset="-128"/>
              </a:rPr>
              <a:t>すずしい</a:t>
            </a:r>
            <a:endParaRPr lang="en-US" sz="2800" b="1" dirty="0">
              <a:latin typeface="DFPKyoKaSho-W4" pitchFamily="18" charset="-128"/>
              <a:ea typeface="DFPKyoKaSho-W4" pitchFamily="18" charset="-128"/>
            </a:endParaRPr>
          </a:p>
        </p:txBody>
      </p:sp>
      <p:sp>
        <p:nvSpPr>
          <p:cNvPr id="17" name="TextBox 16"/>
          <p:cNvSpPr txBox="1"/>
          <p:nvPr/>
        </p:nvSpPr>
        <p:spPr>
          <a:xfrm>
            <a:off x="205854" y="1524000"/>
            <a:ext cx="2238233" cy="523220"/>
          </a:xfrm>
          <a:prstGeom prst="rect">
            <a:avLst/>
          </a:prstGeom>
          <a:solidFill>
            <a:srgbClr val="FFFF00"/>
          </a:solidFill>
        </p:spPr>
        <p:txBody>
          <a:bodyPr wrap="square" rtlCol="0">
            <a:spAutoFit/>
          </a:bodyPr>
          <a:lstStyle/>
          <a:p>
            <a:pPr algn="ctr"/>
            <a:r>
              <a:rPr lang="ja-JP" altLang="en-US" sz="2800" b="1" smtClean="0">
                <a:latin typeface="DFPKyoKaSho-W4" pitchFamily="18" charset="-128"/>
                <a:ea typeface="DFPKyoKaSho-W4" pitchFamily="18" charset="-128"/>
              </a:rPr>
              <a:t>さむい</a:t>
            </a:r>
            <a:endParaRPr lang="en-US" sz="2800" b="1" dirty="0">
              <a:latin typeface="DFPKyoKaSho-W4" pitchFamily="18" charset="-128"/>
              <a:ea typeface="DFPKyoKaSho-W4"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691719" cy="5121275"/>
          </a:xfrm>
        </p:spPr>
        <p:txBody>
          <a:bodyPr>
            <a:normAutofit fontScale="92500" lnSpcReduction="10000"/>
          </a:bodyPr>
          <a:lstStyle/>
          <a:p>
            <a:r>
              <a:rPr lang="ja-JP" altLang="en-US" b="1" smtClean="0">
                <a:latin typeface="DFPKyoKaSho-W4" pitchFamily="18" charset="-128"/>
                <a:ea typeface="DFPKyoKaSho-W4" pitchFamily="18" charset="-128"/>
              </a:rPr>
              <a:t>むしあつい</a:t>
            </a:r>
            <a:r>
              <a:rPr lang="en-US" altLang="ja-JP" b="1" dirty="0" smtClean="0">
                <a:latin typeface="DFPKyoKaSho-W4" pitchFamily="18" charset="-128"/>
                <a:ea typeface="DFPKyoKaSho-W4" pitchFamily="18" charset="-128"/>
              </a:rPr>
              <a:t>	</a:t>
            </a:r>
          </a:p>
          <a:p>
            <a:r>
              <a:rPr lang="ja-JP" altLang="en-US" b="1" smtClean="0">
                <a:latin typeface="DFPKyoKaSho-W4" pitchFamily="18" charset="-128"/>
                <a:ea typeface="DFPKyoKaSho-W4" pitchFamily="18" charset="-128"/>
              </a:rPr>
              <a:t>てんきがいい</a:t>
            </a:r>
            <a:r>
              <a:rPr lang="en-US" altLang="ja-JP" b="1" dirty="0" smtClean="0">
                <a:latin typeface="DFPKyoKaSho-W4" pitchFamily="18" charset="-128"/>
                <a:ea typeface="DFPKyoKaSho-W4" pitchFamily="18" charset="-128"/>
              </a:rPr>
              <a:t>	</a:t>
            </a:r>
          </a:p>
          <a:p>
            <a:r>
              <a:rPr lang="ja-JP" altLang="en-US" b="1" smtClean="0">
                <a:latin typeface="DFPKyoKaSho-W4" pitchFamily="18" charset="-128"/>
                <a:ea typeface="DFPKyoKaSho-W4" pitchFamily="18" charset="-128"/>
              </a:rPr>
              <a:t>てんきがわるい</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あめがふる</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ゆきがふる</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かぜがふく</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かぜがつよい</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かぜがよわい</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くもがおおい</a:t>
            </a:r>
            <a:endParaRPr lang="en-US" altLang="ja-JP" b="1" dirty="0" smtClean="0">
              <a:latin typeface="DFPKyoKaSho-W4" pitchFamily="18" charset="-128"/>
              <a:ea typeface="DFPKyoKaSho-W4" pitchFamily="18" charset="-128"/>
            </a:endParaRPr>
          </a:p>
          <a:p>
            <a:r>
              <a:rPr lang="ja-JP" altLang="en-US" b="1" smtClean="0">
                <a:latin typeface="DFPKyoKaSho-W4" pitchFamily="18" charset="-128"/>
                <a:ea typeface="DFPKyoKaSho-W4" pitchFamily="18" charset="-128"/>
              </a:rPr>
              <a:t>たいふうが来る</a:t>
            </a:r>
            <a:endParaRPr lang="en-US" altLang="ja-JP" b="1" dirty="0" smtClean="0">
              <a:latin typeface="DFPKyoKaSho-W4" pitchFamily="18" charset="-128"/>
              <a:ea typeface="DFPKyoKaSho-W4" pitchFamily="18" charset="-128"/>
            </a:endParaRPr>
          </a:p>
          <a:p>
            <a:pPr>
              <a:buNone/>
            </a:pP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9</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en-US" altLang="ja-JP" sz="3600" dirty="0" smtClean="0"/>
              <a:t>P180 </a:t>
            </a:r>
            <a:r>
              <a:rPr lang="ja-JP" altLang="en-US" sz="3600" smtClean="0"/>
              <a:t>天気（てんき）</a:t>
            </a:r>
            <a:r>
              <a:rPr lang="en-US" altLang="ja-JP" sz="3600" dirty="0" smtClean="0"/>
              <a:t/>
            </a:r>
            <a:br>
              <a:rPr lang="en-US" altLang="ja-JP" sz="3600" dirty="0" smtClean="0"/>
            </a:br>
            <a:r>
              <a:rPr lang="en-US" altLang="ja-JP" sz="3100" dirty="0" smtClean="0"/>
              <a:t>Weather </a:t>
            </a:r>
            <a:endParaRPr lang="en-US" sz="3100" dirty="0"/>
          </a:p>
        </p:txBody>
      </p:sp>
      <p:pic>
        <p:nvPicPr>
          <p:cNvPr id="2051" name="Picture 3" descr="C:\Users\tokumasu\Desktop\la_11_57.jpg"/>
          <p:cNvPicPr>
            <a:picLocks noChangeAspect="1" noChangeArrowheads="1"/>
          </p:cNvPicPr>
          <p:nvPr/>
        </p:nvPicPr>
        <p:blipFill>
          <a:blip r:embed="rId2"/>
          <a:srcRect/>
          <a:stretch>
            <a:fillRect/>
          </a:stretch>
        </p:blipFill>
        <p:spPr bwMode="auto">
          <a:xfrm>
            <a:off x="3856821" y="1978926"/>
            <a:ext cx="2189138" cy="1644602"/>
          </a:xfrm>
          <a:prstGeom prst="rect">
            <a:avLst/>
          </a:prstGeom>
          <a:noFill/>
          <a:ln>
            <a:solidFill>
              <a:schemeClr val="tx2">
                <a:lumMod val="60000"/>
                <a:lumOff val="40000"/>
              </a:schemeClr>
            </a:solidFill>
          </a:ln>
        </p:spPr>
      </p:pic>
      <p:pic>
        <p:nvPicPr>
          <p:cNvPr id="2053" name="Picture 5" descr="C:\Users\tokumasu\Desktop\la_11_54.jpg"/>
          <p:cNvPicPr>
            <a:picLocks noChangeAspect="1" noChangeArrowheads="1"/>
          </p:cNvPicPr>
          <p:nvPr/>
        </p:nvPicPr>
        <p:blipFill>
          <a:blip r:embed="rId3"/>
          <a:srcRect/>
          <a:stretch>
            <a:fillRect/>
          </a:stretch>
        </p:blipFill>
        <p:spPr bwMode="auto">
          <a:xfrm>
            <a:off x="3856822" y="3942190"/>
            <a:ext cx="2189138" cy="1768625"/>
          </a:xfrm>
          <a:prstGeom prst="rect">
            <a:avLst/>
          </a:prstGeom>
          <a:noFill/>
          <a:ln>
            <a:solidFill>
              <a:schemeClr val="tx2">
                <a:lumMod val="60000"/>
                <a:lumOff val="40000"/>
              </a:schemeClr>
            </a:solidFill>
          </a:ln>
        </p:spPr>
      </p:pic>
      <p:pic>
        <p:nvPicPr>
          <p:cNvPr id="2054" name="Picture 6" descr="C:\Users\tokumasu\Desktop\la_11_51.jpg"/>
          <p:cNvPicPr>
            <a:picLocks noChangeAspect="1" noChangeArrowheads="1"/>
          </p:cNvPicPr>
          <p:nvPr/>
        </p:nvPicPr>
        <p:blipFill>
          <a:blip r:embed="rId4"/>
          <a:srcRect/>
          <a:stretch>
            <a:fillRect/>
          </a:stretch>
        </p:blipFill>
        <p:spPr bwMode="auto">
          <a:xfrm>
            <a:off x="6196015" y="1971586"/>
            <a:ext cx="2324370" cy="1651942"/>
          </a:xfrm>
          <a:prstGeom prst="rect">
            <a:avLst/>
          </a:prstGeom>
          <a:noFill/>
          <a:ln>
            <a:solidFill>
              <a:schemeClr val="tx2">
                <a:lumMod val="60000"/>
                <a:lumOff val="40000"/>
              </a:schemeClr>
            </a:solidFill>
          </a:ln>
        </p:spPr>
      </p:pic>
      <p:pic>
        <p:nvPicPr>
          <p:cNvPr id="2056" name="Picture 8" descr="C:\Users\tokumasu\Desktop\la_11_56.jpg"/>
          <p:cNvPicPr>
            <a:picLocks noChangeAspect="1" noChangeArrowheads="1"/>
          </p:cNvPicPr>
          <p:nvPr/>
        </p:nvPicPr>
        <p:blipFill>
          <a:blip r:embed="rId5"/>
          <a:srcRect/>
          <a:stretch>
            <a:fillRect/>
          </a:stretch>
        </p:blipFill>
        <p:spPr bwMode="auto">
          <a:xfrm>
            <a:off x="6196014" y="3942190"/>
            <a:ext cx="2324370" cy="1768625"/>
          </a:xfrm>
          <a:prstGeom prst="rect">
            <a:avLst/>
          </a:prstGeom>
          <a:noFill/>
          <a:ln>
            <a:solidFill>
              <a:schemeClr val="tx2">
                <a:lumMod val="60000"/>
                <a:lumOff val="40000"/>
              </a:schemeClr>
            </a:solidFill>
          </a:ln>
        </p:spPr>
      </p:pic>
      <p:sp>
        <p:nvSpPr>
          <p:cNvPr id="9" name="Rectangle 8"/>
          <p:cNvSpPr/>
          <p:nvPr/>
        </p:nvSpPr>
        <p:spPr>
          <a:xfrm>
            <a:off x="1645920" y="1737360"/>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2280766"/>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2788920"/>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10770" y="3200400"/>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10770" y="3749040"/>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10770" y="4245364"/>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10770" y="4750331"/>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10770" y="5254388"/>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25950" y="5710815"/>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66030" y="6219190"/>
            <a:ext cx="1160060" cy="274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ppt_x"/>
                                          </p:val>
                                        </p:tav>
                                      </p:tavLst>
                                    </p:anim>
                                    <p:anim calcmode="lin" valueType="num">
                                      <p:cBhvr additive="base">
                                        <p:cTn id="49" dur="500"/>
                                        <p:tgtEl>
                                          <p:spTgt spid="16"/>
                                        </p:tgtEl>
                                        <p:attrNameLst>
                                          <p:attrName>ppt_y</p:attrName>
                                        </p:attrNameLst>
                                      </p:cBhvr>
                                      <p:tavLst>
                                        <p:tav tm="0">
                                          <p:val>
                                            <p:strVal val="ppt_y"/>
                                          </p:val>
                                        </p:tav>
                                        <p:tav tm="100000">
                                          <p:val>
                                            <p:strVal val="1+ppt_h/2"/>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E8A7E7B1C1A04581D2DB75941C2F1E" ma:contentTypeVersion="0" ma:contentTypeDescription="Create a new document." ma:contentTypeScope="" ma:versionID="a3790e8be9bc78e9e33732469f90d87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D8DD710-118D-44DD-8CC6-0252022FA451}">
  <ds:schemaRefs>
    <ds:schemaRef ds:uri="http://schemas.microsoft.com/sharepoint/v3/contenttype/forms"/>
  </ds:schemaRefs>
</ds:datastoreItem>
</file>

<file path=customXml/itemProps2.xml><?xml version="1.0" encoding="utf-8"?>
<ds:datastoreItem xmlns:ds="http://schemas.openxmlformats.org/officeDocument/2006/customXml" ds:itemID="{1791A5C1-817C-45D9-9B21-7728C0507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A8E1791-C44E-4B34-9B57-A88C4A671A8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Aspect</Template>
  <TotalTime>4353</TotalTime>
  <Words>982</Words>
  <Application>Microsoft Office PowerPoint</Application>
  <PresentationFormat>On-screen Show (4:3)</PresentationFormat>
  <Paragraphs>141</Paragraphs>
  <Slides>28</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Equity</vt:lpstr>
      <vt:lpstr>Document</vt:lpstr>
      <vt:lpstr>日本語 JPN102</vt:lpstr>
      <vt:lpstr>たんご</vt:lpstr>
      <vt:lpstr>P183 季節（きせつ） Seasons</vt:lpstr>
      <vt:lpstr>P178 天気予報（てんきよほう） Weather forecast</vt:lpstr>
      <vt:lpstr>P179 Activity 1</vt:lpstr>
      <vt:lpstr>P178 天気予報（てんきよほう） Weather forecast</vt:lpstr>
      <vt:lpstr>P178 天気予報（てんきよほう） Weather forecast</vt:lpstr>
      <vt:lpstr>P180 天気（てんき） Weather </vt:lpstr>
      <vt:lpstr>P180 天気（てんき） Weather </vt:lpstr>
      <vt:lpstr>P181 Activity 2</vt:lpstr>
      <vt:lpstr>P181 Activity 2</vt:lpstr>
      <vt:lpstr>今日の天気（てんき）はどうですか？</vt:lpstr>
      <vt:lpstr>P182 Activity 4</vt:lpstr>
      <vt:lpstr>P185 方角（ほうがく） Compass directions </vt:lpstr>
      <vt:lpstr>P186 Activity 9</vt:lpstr>
      <vt:lpstr>どこですか。</vt:lpstr>
      <vt:lpstr>ぶんぽう</vt:lpstr>
      <vt:lpstr>～ている</vt:lpstr>
      <vt:lpstr>～ている</vt:lpstr>
      <vt:lpstr>～ている</vt:lpstr>
      <vt:lpstr>P195 Activity 3</vt:lpstr>
      <vt:lpstr>話しましょう</vt:lpstr>
      <vt:lpstr>Slide 23</vt:lpstr>
      <vt:lpstr>ぶんぽう１:Expressing ongoing and repeated actions using the て-form of verbs + ている</vt:lpstr>
      <vt:lpstr>ぶんぽう１:Expressing ongoing and repeated actions using the て-form of verbs + ている</vt:lpstr>
      <vt:lpstr>～ている (Repeated action)</vt:lpstr>
      <vt:lpstr>～ている (Repeated action)</vt:lpstr>
      <vt:lpstr>P195 Activity 4</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Yukari Tokumasu</dc:creator>
  <cp:lastModifiedBy>tokumasu</cp:lastModifiedBy>
  <cp:revision>509</cp:revision>
  <dcterms:created xsi:type="dcterms:W3CDTF">2010-02-10T02:30:24Z</dcterms:created>
  <dcterms:modified xsi:type="dcterms:W3CDTF">2011-09-25T00:19:53Z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0x010100A0E8A7E7B1C1A04581D2DB75941C2F1E</vt:lpwstr>
  </property>
</Properties>
</file>