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51"/>
  </p:notesMasterIdLst>
  <p:handoutMasterIdLst>
    <p:handoutMasterId r:id="rId52"/>
  </p:handoutMasterIdLst>
  <p:sldIdLst>
    <p:sldId id="300" r:id="rId3"/>
    <p:sldId id="477" r:id="rId4"/>
    <p:sldId id="673" r:id="rId5"/>
    <p:sldId id="746" r:id="rId6"/>
    <p:sldId id="747" r:id="rId7"/>
    <p:sldId id="749" r:id="rId8"/>
    <p:sldId id="751" r:id="rId9"/>
    <p:sldId id="752" r:id="rId10"/>
    <p:sldId id="753" r:id="rId11"/>
    <p:sldId id="755" r:id="rId12"/>
    <p:sldId id="759" r:id="rId13"/>
    <p:sldId id="761" r:id="rId14"/>
    <p:sldId id="763" r:id="rId15"/>
    <p:sldId id="494" r:id="rId16"/>
    <p:sldId id="694" r:id="rId17"/>
    <p:sldId id="699" r:id="rId18"/>
    <p:sldId id="693" r:id="rId19"/>
    <p:sldId id="697" r:id="rId20"/>
    <p:sldId id="698" r:id="rId21"/>
    <p:sldId id="700" r:id="rId22"/>
    <p:sldId id="696" r:id="rId23"/>
    <p:sldId id="702" r:id="rId24"/>
    <p:sldId id="703" r:id="rId25"/>
    <p:sldId id="704" r:id="rId26"/>
    <p:sldId id="705" r:id="rId27"/>
    <p:sldId id="766" r:id="rId28"/>
    <p:sldId id="707" r:id="rId29"/>
    <p:sldId id="706" r:id="rId30"/>
    <p:sldId id="709" r:id="rId31"/>
    <p:sldId id="724" r:id="rId32"/>
    <p:sldId id="741" r:id="rId33"/>
    <p:sldId id="742" r:id="rId34"/>
    <p:sldId id="743" r:id="rId35"/>
    <p:sldId id="711" r:id="rId36"/>
    <p:sldId id="710" r:id="rId37"/>
    <p:sldId id="712" r:id="rId38"/>
    <p:sldId id="713" r:id="rId39"/>
    <p:sldId id="715" r:id="rId40"/>
    <p:sldId id="716" r:id="rId41"/>
    <p:sldId id="721" r:id="rId42"/>
    <p:sldId id="745" r:id="rId43"/>
    <p:sldId id="722" r:id="rId44"/>
    <p:sldId id="717" r:id="rId45"/>
    <p:sldId id="719" r:id="rId46"/>
    <p:sldId id="723" r:id="rId47"/>
    <p:sldId id="718" r:id="rId48"/>
    <p:sldId id="744" r:id="rId49"/>
    <p:sldId id="765" r:id="rId5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9526" autoAdjust="0"/>
  </p:normalViewPr>
  <p:slideViewPr>
    <p:cSldViewPr snapToGrid="0" snapToObjects="1">
      <p:cViewPr>
        <p:scale>
          <a:sx n="84" d="100"/>
          <a:sy n="84" d="100"/>
        </p:scale>
        <p:origin x="-1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file:///\\localhost\Users\yukari\Desktop\nakama1-2ndED\kanji%20mov\ch11\nishic.mov" TargetMode="External"/><Relationship Id="rId7" Type="http://schemas.openxmlformats.org/officeDocument/2006/relationships/image" Target="../media/image11.png"/><Relationship Id="rId2" Type="http://schemas.openxmlformats.org/officeDocument/2006/relationships/video" Target="file:///\\localhost\Users\yukari\Desktop\nakama1-2ndED\kanji%20mov\ch11\kitac.mov" TargetMode="External"/><Relationship Id="rId1" Type="http://schemas.openxmlformats.org/officeDocument/2006/relationships/video" Target="file:///\\localhost\Users\yukari\Desktop\nakama1-2ndED\kanji%20mov\ch11\higashic.mov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\\localhost\Users\yukari\Desktop\nakama1-2ndED\kanji%20mov\ch11\minamic.mov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ch11\atsui1c.mov" TargetMode="External"/><Relationship Id="rId1" Type="http://schemas.openxmlformats.org/officeDocument/2006/relationships/video" Target="file:///\\localhost\Users\yukari\Desktop\nakama1-2ndED\kanji%20mov\ch11\samuic.mo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ch11\sukunaic.mov" TargetMode="External"/><Relationship Id="rId1" Type="http://schemas.openxmlformats.org/officeDocument/2006/relationships/video" Target="file:///\\localhost\Users\yukari\Desktop\nakama1-2ndED\kanji%20mov\ch11\ooic.mo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tsumetaic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ch11\kic.mov" TargetMode="External"/><Relationship Id="rId1" Type="http://schemas.openxmlformats.org/officeDocument/2006/relationships/video" Target="file:///\\localhost\Users\yukari\Desktop\nakama1-2ndED\kanji%20mov\ch11\tenc.mo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ch11\yukic.mov" TargetMode="External"/><Relationship Id="rId1" Type="http://schemas.openxmlformats.org/officeDocument/2006/relationships/video" Target="file:///\\localhost\Users\yukari\Desktop\nakama1-2ndED\kanji%20mov\ch11\amec.mo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kazec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hareruc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ch11\doc.mov" TargetMode="External"/><Relationship Id="rId1" Type="http://schemas.openxmlformats.org/officeDocument/2006/relationships/video" Target="file:///\\localhost\Users\yukari\Desktop\nakama1-2ndED\kanji%20mov\ch11\atatakai1c.mo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1,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1247" y="4008536"/>
            <a:ext cx="244275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ひがし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トウ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南東、北東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higashic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71920" y="1846633"/>
            <a:ext cx="2672080" cy="2161903"/>
          </a:xfrm>
          <a:prstGeom prst="rect">
            <a:avLst/>
          </a:prstGeom>
        </p:spPr>
      </p:pic>
      <p:pic>
        <p:nvPicPr>
          <p:cNvPr id="8" name="kitac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558467" y="0"/>
            <a:ext cx="3202254" cy="2214156"/>
          </a:xfrm>
          <a:prstGeom prst="rect">
            <a:avLst/>
          </a:prstGeom>
        </p:spPr>
      </p:pic>
      <p:pic>
        <p:nvPicPr>
          <p:cNvPr id="9" name="nishic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56754" y="2096588"/>
            <a:ext cx="2401713" cy="2031275"/>
          </a:xfrm>
          <a:prstGeom prst="rect">
            <a:avLst/>
          </a:prstGeom>
        </p:spPr>
      </p:pic>
      <p:pic>
        <p:nvPicPr>
          <p:cNvPr id="10" name="minamic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2742864" y="3737589"/>
            <a:ext cx="3017857" cy="2357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4025" y="2096588"/>
            <a:ext cx="23122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ホク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155" y="3998846"/>
            <a:ext cx="190297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セイ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北西、南西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7304" y="5982812"/>
            <a:ext cx="16267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みなみ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ナン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698" y="248194"/>
            <a:ext cx="415375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さむ（い）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カナダのふゆは寒いです。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samui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403" y="1344491"/>
            <a:ext cx="3974353" cy="2980765"/>
          </a:xfrm>
          <a:prstGeom prst="rect">
            <a:avLst/>
          </a:prstGeom>
        </p:spPr>
      </p:pic>
      <p:pic>
        <p:nvPicPr>
          <p:cNvPr id="8" name="atsui1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130800" y="1344491"/>
            <a:ext cx="4013200" cy="300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6648" y="4937760"/>
            <a:ext cx="46073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あつ（い）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きょうとのなつはむし暑いです。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4674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おお（い）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シンガポールは雨が多いです。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ooi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748" y="1142999"/>
            <a:ext cx="4073961" cy="3055471"/>
          </a:xfrm>
          <a:prstGeom prst="rect">
            <a:avLst/>
          </a:prstGeom>
        </p:spPr>
      </p:pic>
      <p:pic>
        <p:nvPicPr>
          <p:cNvPr id="8" name="sukunai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32369" y="1053352"/>
            <a:ext cx="3954431" cy="296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6467" y="4551650"/>
            <a:ext cx="427753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すく（ない）、すこ（し）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このまちは人が少ないです。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日本語が少し分かります。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つめ（たい）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冷たい飲みものを飲みましょう。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tsumeta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217704"/>
            <a:ext cx="3914588" cy="29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691" y="3922395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673" y="1620982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かんじを　書きます。</a:t>
            </a:r>
            <a:r>
              <a:rPr lang="en-US" altLang="ja-JP" sz="2400" dirty="0" smtClean="0"/>
              <a:t>(to write Kanji)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1673" y="3032886"/>
            <a:ext cx="8659091" cy="523220"/>
            <a:chOff x="221673" y="3032886"/>
            <a:chExt cx="8659091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221673" y="3032886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かんじを　上手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書きます。</a:t>
              </a:r>
              <a:r>
                <a:rPr lang="en-US" altLang="ja-JP" sz="2400" dirty="0" smtClean="0"/>
                <a:t>(to write Kanji skillfully)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3032886"/>
              <a:ext cx="1246909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4037" y="2281536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+Adverbial forms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556" y="1634836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かぜが　ふく。</a:t>
            </a:r>
            <a:r>
              <a:rPr lang="en-US" altLang="ja-JP" sz="2400" dirty="0" smtClean="0"/>
              <a:t>(wind blows)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3248890" y="2255520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+Adverbial forms</a:t>
              </a:r>
              <a:endParaRPr lang="en-US" sz="24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247" y="3097466"/>
            <a:ext cx="2495443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2162" y="3097466"/>
            <a:ext cx="2492701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457200" y="5320145"/>
            <a:ext cx="4142509" cy="892552"/>
            <a:chOff x="457200" y="5320145"/>
            <a:chExt cx="4142509" cy="892552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つよ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strongly)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0364" y="5320145"/>
              <a:ext cx="1378526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2138" y="5320145"/>
            <a:ext cx="4142509" cy="892552"/>
            <a:chOff x="4802138" y="5320145"/>
            <a:chExt cx="4142509" cy="892552"/>
          </a:xfrm>
        </p:grpSpPr>
        <p:sp>
          <p:nvSpPr>
            <p:cNvPr id="17" name="TextBox 16"/>
            <p:cNvSpPr txBox="1"/>
            <p:nvPr/>
          </p:nvSpPr>
          <p:spPr>
            <a:xfrm>
              <a:off x="4802138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やさし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</a:t>
              </a:r>
              <a:r>
                <a:rPr lang="en-US" altLang="ja-JP" sz="2400" dirty="0" err="1" smtClean="0"/>
                <a:t>gentluy</a:t>
              </a:r>
              <a:r>
                <a:rPr lang="en-US" altLang="ja-JP" sz="2400" dirty="0" smtClean="0"/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5320145"/>
              <a:ext cx="1544782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9144000" cy="45096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Adverbial forms modify a verb indicating how an action takes place.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175164"/>
            <a:ext cx="8439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kumimoji="1" lang="en-US" altLang="ja-JP" dirty="0" smtClean="0"/>
              <a:t>-adjective    	stem</a:t>
            </a:r>
            <a:r>
              <a:rPr kumimoji="1" lang="en-US" altLang="ja-JP" dirty="0" smtClean="0">
                <a:solidFill>
                  <a:srgbClr val="FE090C"/>
                </a:solidFill>
              </a:rPr>
              <a:t>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mtClean="0"/>
              <a:t>　　　</a:t>
            </a:r>
            <a:endParaRPr kumimoji="1" lang="en-US" altLang="ja-JP" dirty="0" smtClean="0"/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smtClean="0"/>
              <a:t>　</a:t>
            </a:r>
            <a:r>
              <a:rPr kumimoji="1" lang="en-US" altLang="ja-JP" dirty="0" smtClean="0"/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おもしろい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kumimoji="1" lang="en-US" altLang="ja-JP" dirty="0" smtClean="0"/>
              <a:t>-adjective    	stem+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　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　きれいだ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97382" y="2189018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7382" y="272934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7382" y="3325091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7382" y="43087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7382" y="49183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97382" y="550025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4050"/>
            <a:ext cx="8429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911926" y="1924050"/>
            <a:ext cx="1001755" cy="43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1926" y="2354580"/>
            <a:ext cx="1001755" cy="43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2308" y="2785110"/>
            <a:ext cx="1077468" cy="28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02308" y="3215640"/>
            <a:ext cx="1077468" cy="2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2308" y="3646170"/>
            <a:ext cx="1077468" cy="2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78021" y="3995928"/>
            <a:ext cx="1001755" cy="2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2308" y="4340352"/>
            <a:ext cx="1077468" cy="2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３月１日月曜日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漢字（かんじ）</a:t>
            </a:r>
            <a:endParaRPr lang="en-US" altLang="ja-JP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天、気、雪、雨、風、晴、温、度、東、西、南、西　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en-US" altLang="ja-JP" dirty="0" smtClean="0"/>
              <a:t>	</a:t>
            </a:r>
            <a:r>
              <a:rPr lang="ja-JP" altLang="en-US" smtClean="0"/>
              <a:t>寒、暑、多、少、冷</a:t>
            </a:r>
            <a:endParaRPr lang="en-US" altLang="ja-JP" dirty="0" smtClean="0"/>
          </a:p>
          <a:p>
            <a:r>
              <a:rPr lang="ja-JP" altLang="en-US" smtClean="0"/>
              <a:t>ぶ</a:t>
            </a:r>
            <a:r>
              <a:rPr lang="ja-JP" altLang="en-US" dirty="0" smtClean="0"/>
              <a:t>ん</a:t>
            </a:r>
            <a:r>
              <a:rPr lang="ja-JP" altLang="en-US" smtClean="0"/>
              <a:t>ぽう４（～に）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                       （～でしょう、～かもしれない、～かな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354368"/>
            <a:ext cx="5084618" cy="2001982"/>
          </a:xfrm>
        </p:spPr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起きます。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寝ます。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あるきます。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907597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49236" y="4530436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9236" y="5056909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9236" y="5694218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outcome (to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2433204"/>
            <a:ext cx="4181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30436" y="2433204"/>
            <a:ext cx="2299855" cy="2838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5556" y="5571520"/>
            <a:ext cx="8659091" cy="984885"/>
            <a:chOff x="285556" y="5571520"/>
            <a:chExt cx="8659091" cy="984885"/>
          </a:xfrm>
        </p:grpSpPr>
        <p:sp>
          <p:nvSpPr>
            <p:cNvPr id="9" name="TextBox 8"/>
            <p:cNvSpPr txBox="1"/>
            <p:nvPr/>
          </p:nvSpPr>
          <p:spPr>
            <a:xfrm>
              <a:off x="285556" y="5571520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きれい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なる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en-US" altLang="ja-JP" sz="2400" dirty="0" smtClean="0"/>
                <a:t>(to become beautiful)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1847" y="6156295"/>
              <a:ext cx="274858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Adverbial form + </a:t>
              </a:r>
              <a:r>
                <a:rPr lang="ja-JP" altLang="en-US" sz="2000" b="1" smtClean="0">
                  <a:latin typeface="DFPKyoKaSho-W4" pitchFamily="18" charset="-128"/>
                  <a:ea typeface="DFPKyoKaSho-W4" pitchFamily="18" charset="-128"/>
                </a:rPr>
                <a:t>なる</a:t>
              </a:r>
              <a:endParaRPr lang="en-US" sz="20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Expressing outcome (to become)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child becomes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学生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しずか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(Students become quiet.)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class becomes interesting.)</a:t>
            </a:r>
            <a:endParaRPr lang="en-US" sz="1600" dirty="0"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Expressing outcome (to become)	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Adverbial forms +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b="1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56364" y="2729345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56363" y="3241964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6364" y="3809999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6364" y="4364181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6362" y="4918363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56362" y="5472545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2400" y="1327150"/>
          <a:ext cx="8534400" cy="2868613"/>
        </p:xfrm>
        <a:graphic>
          <a:graphicData uri="http://schemas.openxmlformats.org/presentationml/2006/ole">
            <p:oleObj spid="_x0000_s7170" name="ビットマップ イメージ" r:id="rId3" imgW="5609524" imgH="1886213" progId="PBrush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463" y="4375150"/>
          <a:ext cx="9126537" cy="1981200"/>
        </p:xfrm>
        <a:graphic>
          <a:graphicData uri="http://schemas.openxmlformats.org/presentationml/2006/ole">
            <p:oleObj spid="_x0000_s7171" name="ビットマップ イメージ" r:id="rId4" imgW="7333333" imgH="1286055" progId="PBrus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25782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１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417638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２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57455" y="1417638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３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４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５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7455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６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61131" y="1925781"/>
            <a:ext cx="296069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1386" y="4375150"/>
            <a:ext cx="296069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1130" y="1327150"/>
            <a:ext cx="2680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</a:t>
            </a:r>
            <a:r>
              <a:rPr kumimoji="1" lang="ja-JP" altLang="en-US" smtClean="0"/>
              <a:t>：</a:t>
            </a:r>
            <a:r>
              <a:rPr kumimoji="1" lang="en-US" altLang="ja-JP" dirty="0" smtClean="0"/>
              <a:t>X</a:t>
            </a:r>
            <a:r>
              <a:rPr kumimoji="1" lang="ja-JP" altLang="en-US" smtClean="0"/>
              <a:t>はどうなりますか。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09207"/>
            <a:ext cx="2218459" cy="27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tokumasu\Desktop\____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573" y="2833544"/>
            <a:ext cx="2514600" cy="271780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54138" y="2064617"/>
            <a:ext cx="2840182" cy="1537854"/>
          </a:xfrm>
          <a:prstGeom prst="wedgeRoundRectCallout">
            <a:avLst>
              <a:gd name="adj1" fmla="val -50589"/>
              <a:gd name="adj2" fmla="val 688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かみを　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みじかく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してください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9782" y="5664498"/>
            <a:ext cx="54586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　みじかく　なりました</a:t>
            </a:r>
            <a:endParaRPr lang="en-US" altLang="ja-JP" sz="24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52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Expressing a change of state </a:t>
            </a:r>
            <a:r>
              <a:rPr lang="ja-JP" altLang="en-US" smtClean="0"/>
              <a:t>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5731" y="3602471"/>
            <a:ext cx="274858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Adverbial form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7" name="Picture 2" descr="C:\Users\tshibata\Desktop\JPN107-2010\Lesson\Ch7\Ch7 scan\V-te hoshii.tif"/>
          <p:cNvPicPr>
            <a:picLocks noChangeAspect="1" noChangeArrowheads="1"/>
          </p:cNvPicPr>
          <p:nvPr/>
        </p:nvPicPr>
        <p:blipFill>
          <a:blip r:embed="rId2" cstate="print"/>
          <a:srcRect l="18614" t="9832" r="9140" b="7599"/>
          <a:stretch>
            <a:fillRect/>
          </a:stretch>
        </p:blipFill>
        <p:spPr bwMode="auto">
          <a:xfrm rot="5400000">
            <a:off x="4114792" y="814619"/>
            <a:ext cx="3352816" cy="4946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45" name="Picture 5" descr="C:\Users\tokumasu\Desktop\girl1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5139"/>
            <a:ext cx="2342861" cy="234286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2466109" y="5151004"/>
            <a:ext cx="4087091" cy="994641"/>
          </a:xfrm>
          <a:prstGeom prst="wedgeRoundRectCallout">
            <a:avLst>
              <a:gd name="adj1" fmla="val -55410"/>
              <a:gd name="adj2" fmla="val 807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へやを　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して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ください！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6242" y="1611601"/>
            <a:ext cx="4087091" cy="994641"/>
          </a:xfrm>
          <a:prstGeom prst="wedgeRoundRectCallout">
            <a:avLst>
              <a:gd name="adj1" fmla="val 48721"/>
              <a:gd name="adj2" fmla="val 591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は～い。きれい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します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Expressing a change of state </a:t>
            </a:r>
          </a:p>
          <a:p>
            <a:pPr>
              <a:buNone/>
            </a:pPr>
            <a:r>
              <a:rPr lang="en-US" dirty="0" smtClean="0"/>
              <a:t>    (To make something/someone into </a:t>
            </a:r>
            <a:r>
              <a:rPr lang="ja-JP" altLang="en-US" smtClean="0"/>
              <a:t>～</a:t>
            </a:r>
            <a:r>
              <a:rPr lang="en-US" altLang="ja-JP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Adverbial forms +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b="1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156364" y="3338945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56364" y="3920836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6364" y="4461163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56364" y="5001490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56364" y="5486400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56364" y="5996131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する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(Parents make a child into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endParaRPr lang="en-US" altLang="ja-JP" sz="2800" b="1" u="sng" dirty="0" smtClean="0">
              <a:solidFill>
                <a:srgbClr val="00B05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child becomes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する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teacher makes the class interesting.)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endParaRPr lang="en-US" altLang="ja-JP" sz="2800" b="1" u="sng" dirty="0" smtClean="0">
              <a:solidFill>
                <a:srgbClr val="00B05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class becomes interesting.)</a:t>
            </a:r>
            <a:endParaRPr lang="en-US" sz="1600" dirty="0"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uncertainty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	</a:t>
            </a:r>
            <a:r>
              <a:rPr lang="en-US" altLang="ja-JP" sz="2400" dirty="0" smtClean="0"/>
              <a:t>Probably, I suppose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dirty="0" smtClean="0"/>
              <a:t>		</a:t>
            </a:r>
            <a:r>
              <a:rPr lang="en-US" altLang="ja-JP" sz="2400" dirty="0" smtClean="0"/>
              <a:t>might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</a:t>
            </a:r>
            <a:r>
              <a:rPr lang="en-US" altLang="ja-JP" dirty="0" smtClean="0"/>
              <a:t>				</a:t>
            </a:r>
            <a:r>
              <a:rPr lang="en-US" altLang="ja-JP" sz="2400" dirty="0" smtClean="0"/>
              <a:t>I wonder (casual speech)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162175"/>
            <a:ext cx="8410575" cy="1821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06" y="2466649"/>
            <a:ext cx="8932419" cy="388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4545" y="1662545"/>
            <a:ext cx="36021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Plain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5" y="2466648"/>
            <a:ext cx="8933026" cy="388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4545" y="1662545"/>
            <a:ext cx="36021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Plain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08" y="2629092"/>
            <a:ext cx="8858992" cy="37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4545" y="1662545"/>
            <a:ext cx="36021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Plain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01" y="2729945"/>
            <a:ext cx="8808494" cy="36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4545" y="1662545"/>
            <a:ext cx="36021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Plain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41419" y="5158799"/>
            <a:ext cx="5105829" cy="156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今日は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雨</a:t>
            </a: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でしょう。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かぜは　</a:t>
            </a: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よわいでしょう。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明日は　</a:t>
            </a: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はれるでしょう。</a:t>
            </a:r>
            <a:endParaRPr kumimoji="0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091" y="2479964"/>
            <a:ext cx="2892447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4820"/>
            <a:ext cx="8865068" cy="29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428875" y="2638425"/>
            <a:ext cx="2495550" cy="95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72275" y="2981325"/>
            <a:ext cx="1762125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5725" y="3267075"/>
            <a:ext cx="2495550" cy="95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86575" y="2638425"/>
            <a:ext cx="1647825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25" y="2981325"/>
            <a:ext cx="1800225" cy="952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279073"/>
            <a:ext cx="8515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4657725" y="2609850"/>
            <a:ext cx="1619250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67500" y="2600325"/>
            <a:ext cx="2019300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sz="2400" dirty="0" smtClean="0"/>
              <a:t>	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28040"/>
          <a:stretch>
            <a:fillRect/>
          </a:stretch>
        </p:blipFill>
        <p:spPr bwMode="auto">
          <a:xfrm>
            <a:off x="419100" y="2282825"/>
            <a:ext cx="87249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5629275" y="2628900"/>
            <a:ext cx="1685925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9100" y="2914650"/>
            <a:ext cx="8410575" cy="752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419100" y="3667125"/>
            <a:ext cx="8410575" cy="752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419100" y="4552950"/>
            <a:ext cx="8410575" cy="92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430" y="2233613"/>
            <a:ext cx="6953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514850" y="2628900"/>
            <a:ext cx="7524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4425" y="2628900"/>
            <a:ext cx="866775" cy="36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73136" y="3944983"/>
            <a:ext cx="20731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sz="2400" dirty="0" smtClean="0"/>
              <a:t>(might)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5" y="2658186"/>
            <a:ext cx="2770909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182" y="1650205"/>
            <a:ext cx="1808018" cy="13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978" y="2658186"/>
            <a:ext cx="3076822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9382" y="5008289"/>
            <a:ext cx="4248769" cy="1348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あの人は日本人でしょうか。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しゃしんをとっているから、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　日本人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969" y="5008289"/>
            <a:ext cx="4230213" cy="1791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田中さんはパーティーに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来るでしょうか。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いそがしそうですから、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来ない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天、気、雨、雪、風、晴、温、度、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東、西、南、北、寒、暑、多、少、冷</a:t>
            </a:r>
            <a:endParaRPr lang="en-US" sz="36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sz="2400" dirty="0" smtClean="0"/>
              <a:t>(might)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9025"/>
            <a:ext cx="8515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16573" y="3319975"/>
            <a:ext cx="112629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98276" y="2737658"/>
            <a:ext cx="240249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4257675"/>
            <a:ext cx="2352675" cy="36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6334126" y="5994400"/>
            <a:ext cx="2152650" cy="36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72075"/>
            <a:ext cx="93630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smtClean="0"/>
              <a:t>れんしゅうしましょう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33923" cy="461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09" y="2694709"/>
            <a:ext cx="4732084" cy="34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1039091" y="2493818"/>
            <a:ext cx="2313709" cy="1302327"/>
          </a:xfrm>
          <a:prstGeom prst="wedgeRoundRectCallout">
            <a:avLst>
              <a:gd name="adj1" fmla="val 68389"/>
              <a:gd name="adj2" fmla="val 62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ドライブ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かな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いいなあ。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82116"/>
            <a:ext cx="8172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1" y="3895724"/>
            <a:ext cx="1162050" cy="52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314451" y="4419599"/>
            <a:ext cx="1162050" cy="400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119901" y="4819650"/>
            <a:ext cx="1262126" cy="453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1418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417" y="3817937"/>
            <a:ext cx="4191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5611091" y="3491345"/>
            <a:ext cx="2313709" cy="1302327"/>
          </a:xfrm>
          <a:prstGeom prst="wedgeRoundRectCallout">
            <a:avLst>
              <a:gd name="adj1" fmla="val -69336"/>
              <a:gd name="adj2" fmla="val 8590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明日も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あめ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かしら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2" descr="person_0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0"/>
            <a:ext cx="2276475" cy="1868488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7200" y="1676400"/>
            <a:ext cx="3276600" cy="1676400"/>
          </a:xfrm>
          <a:prstGeom prst="wedgeRoundRectCallout">
            <a:avLst>
              <a:gd name="adj1" fmla="val 24625"/>
              <a:gd name="adj2" fmla="val 889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今日も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雨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ja-JP" altLang="en-US" sz="24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？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378036" y="1600200"/>
            <a:ext cx="4384964" cy="1828800"/>
          </a:xfrm>
          <a:prstGeom prst="wedgeEllipseCallout">
            <a:avLst>
              <a:gd name="adj1" fmla="val -17842"/>
              <a:gd name="adj2" fmla="val 7303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ううん、昨日のばん、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ふったから、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今日はだいじょうぶだよ。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58291"/>
            <a:ext cx="8496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91741"/>
            <a:ext cx="6265106" cy="35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666875" y="2809875"/>
            <a:ext cx="3695700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3200" y="2809875"/>
            <a:ext cx="1990725" cy="190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076576"/>
            <a:ext cx="352425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05325"/>
            <a:ext cx="93630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" y="5981700"/>
            <a:ext cx="93630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95476" y="3191741"/>
            <a:ext cx="746784" cy="400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780680" y="4505325"/>
            <a:ext cx="1306903" cy="400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3239983" y="4505325"/>
            <a:ext cx="1385456" cy="400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2351312" y="6126163"/>
            <a:ext cx="736271" cy="230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983176" y="6443786"/>
            <a:ext cx="736271" cy="27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58291"/>
            <a:ext cx="8496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91741"/>
            <a:ext cx="6265106" cy="35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666875" y="2809875"/>
            <a:ext cx="3695700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3200" y="2809875"/>
            <a:ext cx="1990725" cy="190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3076576"/>
            <a:ext cx="352425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05325"/>
            <a:ext cx="93630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" y="5981700"/>
            <a:ext cx="936307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0584" y="3191741"/>
            <a:ext cx="967591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0584" y="4575064"/>
            <a:ext cx="1304212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84536" y="4575064"/>
            <a:ext cx="1297512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61951" y="5434331"/>
            <a:ext cx="1235548" cy="28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17912" y="5254222"/>
            <a:ext cx="1004394" cy="2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3243" y="6126163"/>
            <a:ext cx="857060" cy="28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79725" y="6438293"/>
            <a:ext cx="1235548" cy="28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9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れんしゅうしましょう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6442"/>
            <a:ext cx="9033923" cy="461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10912" y="3008548"/>
            <a:ext cx="35017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mtClean="0"/>
              <a:t>～かな／かしら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14794" y="2517422"/>
            <a:ext cx="6791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questions and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974" y="0"/>
            <a:ext cx="5340026" cy="30085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3803974" y="1061156"/>
            <a:ext cx="5340026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3974" y="2517422"/>
            <a:ext cx="5340026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3223" y="461665"/>
            <a:ext cx="205086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ten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42999"/>
            <a:ext cx="4054040" cy="3040530"/>
          </a:xfrm>
          <a:prstGeom prst="rect">
            <a:avLst/>
          </a:prstGeom>
        </p:spPr>
      </p:pic>
      <p:pic>
        <p:nvPicPr>
          <p:cNvPr id="8" name="ki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227071" y="1217705"/>
            <a:ext cx="3954432" cy="2965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3137" y="5151815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キ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昨日は天気がよくありませんでした。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010" y="156754"/>
            <a:ext cx="408836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雨がしずかにふっています。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ame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80160"/>
            <a:ext cx="4014196" cy="3010647"/>
          </a:xfrm>
          <a:prstGeom prst="rect">
            <a:avLst/>
          </a:prstGeom>
        </p:spPr>
      </p:pic>
      <p:pic>
        <p:nvPicPr>
          <p:cNvPr id="8" name="yuki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408705" y="1489336"/>
            <a:ext cx="3735295" cy="2801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8705" y="4736316"/>
            <a:ext cx="377126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ゆき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明日は大雪です。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1830" y="5151815"/>
            <a:ext cx="472454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かぜ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フウ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風がつよいです。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台風が来ます。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kaz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5258" y="5151815"/>
            <a:ext cx="634434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は（れる）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今日は晴れていてとてもいい天気です。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har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3974353" cy="298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264" y="369332"/>
            <a:ext cx="3200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あたた（かい）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オン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atatakai1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00329"/>
            <a:ext cx="3934509" cy="2950882"/>
          </a:xfrm>
          <a:prstGeom prst="rect">
            <a:avLst/>
          </a:prstGeom>
        </p:spPr>
      </p:pic>
      <p:pic>
        <p:nvPicPr>
          <p:cNvPr id="8" name="do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36141" y="1200329"/>
            <a:ext cx="4034117" cy="3025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2703" y="4572000"/>
            <a:ext cx="49612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おふろの温度は４２度ぐらいです。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4296</TotalTime>
  <Words>1374</Words>
  <Application>Microsoft Office PowerPoint</Application>
  <PresentationFormat>On-screen Show (4:3)</PresentationFormat>
  <Paragraphs>250</Paragraphs>
  <Slides>48</Slides>
  <Notes>3</Notes>
  <HiddenSlides>0</HiddenSlides>
  <MMClips>17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Equity</vt:lpstr>
      <vt:lpstr>ビットマップ イメージ</vt:lpstr>
      <vt:lpstr>日本語 JPN102</vt:lpstr>
      <vt:lpstr>３月１日月曜日</vt:lpstr>
      <vt:lpstr>かんじ</vt:lpstr>
      <vt:lpstr>きょうのかんじ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ぶんぽう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れんしゅうしましょう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れんしゅうしましょう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520</cp:revision>
  <dcterms:created xsi:type="dcterms:W3CDTF">2010-02-28T23:00:53Z</dcterms:created>
  <dcterms:modified xsi:type="dcterms:W3CDTF">2011-09-25T00:23:17Z</dcterms:modified>
</cp:coreProperties>
</file>