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1"/>
  </p:notesMasterIdLst>
  <p:handoutMasterIdLst>
    <p:handoutMasterId r:id="rId32"/>
  </p:handoutMasterIdLst>
  <p:sldIdLst>
    <p:sldId id="300" r:id="rId3"/>
    <p:sldId id="477" r:id="rId4"/>
    <p:sldId id="648" r:id="rId5"/>
    <p:sldId id="649" r:id="rId6"/>
    <p:sldId id="539" r:id="rId7"/>
    <p:sldId id="502" r:id="rId8"/>
    <p:sldId id="503" r:id="rId9"/>
    <p:sldId id="653" r:id="rId10"/>
    <p:sldId id="650" r:id="rId11"/>
    <p:sldId id="504" r:id="rId12"/>
    <p:sldId id="505" r:id="rId13"/>
    <p:sldId id="652" r:id="rId14"/>
    <p:sldId id="651" r:id="rId15"/>
    <p:sldId id="540" r:id="rId16"/>
    <p:sldId id="534" r:id="rId17"/>
    <p:sldId id="654" r:id="rId18"/>
    <p:sldId id="655" r:id="rId19"/>
    <p:sldId id="656" r:id="rId20"/>
    <p:sldId id="657" r:id="rId21"/>
    <p:sldId id="659" r:id="rId22"/>
    <p:sldId id="660" r:id="rId23"/>
    <p:sldId id="658" r:id="rId24"/>
    <p:sldId id="661" r:id="rId25"/>
    <p:sldId id="662" r:id="rId26"/>
    <p:sldId id="541" r:id="rId27"/>
    <p:sldId id="513" r:id="rId28"/>
    <p:sldId id="663" r:id="rId29"/>
    <p:sldId id="664" r:id="rId3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85575" autoAdjust="0"/>
  </p:normalViewPr>
  <p:slideViewPr>
    <p:cSldViewPr snapToGrid="0" snapToObjects="1">
      <p:cViewPr>
        <p:scale>
          <a:sx n="75" d="100"/>
          <a:sy n="75" d="100"/>
        </p:scale>
        <p:origin x="-37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065CF57D-9219-EE40-885D-22FAB768DC00}" type="datetimeFigureOut">
              <a:rPr lang="en-US" altLang="ja-JP" smtClean="0"/>
              <a:pPr/>
              <a:t>9/24/2011</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DFF11DC8-25C7-D84D-8CAF-E01A579A5332}"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A4D4D1A3-1AFD-874B-B580-1C5F174CECC2}" type="datetimeFigureOut">
              <a:rPr lang="en-US" altLang="ja-JP" smtClean="0"/>
              <a:pPr/>
              <a:t>9/24/2011</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1E44D442-2351-4443-9842-9C3E56295B8A}"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4DBD7-F0A4-45F7-B55C-25BF469FC955}" type="slidenum">
              <a:rPr lang="en-US" altLang="ja-JP"/>
              <a:pPr/>
              <a:t>17</a:t>
            </a:fld>
            <a:endParaRPr lang="en-US" altLang="ja-JP"/>
          </a:p>
        </p:txBody>
      </p:sp>
      <p:sp>
        <p:nvSpPr>
          <p:cNvPr id="9218" name="Rectangle 2"/>
          <p:cNvSpPr>
            <a:spLocks noGrp="1" noRot="1" noChangeAspect="1" noChangeArrowheads="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3148A-4441-4EE5-81E9-9E25D00D37AB}" type="slidenum">
              <a:rPr lang="en-US" altLang="ja-JP"/>
              <a:pPr/>
              <a:t>19</a:t>
            </a:fld>
            <a:endParaRPr lang="en-US" altLang="ja-JP"/>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135637-C9F6-42E2-AB65-366B7ED33A43}" type="slidenum">
              <a:rPr lang="en-US" altLang="ja-JP"/>
              <a:pPr/>
              <a:t>21</a:t>
            </a:fld>
            <a:endParaRPr lang="en-US" altLang="ja-JP"/>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ED2E24-A65C-45BA-B11E-D6861C29CAB0}"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CA76E-2305-4648-9CA4-1267231313B8}"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C4B8C8-E1F3-479F-9412-822A697EF2D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3ED2E24-A65C-45BA-B11E-D6861C29CAB0}" type="datetime1">
              <a:rPr lang="en-US" altLang="ja-JP" smtClean="0"/>
              <a:pPr/>
              <a:t>9/24/2011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D9E3E14-38A0-0946-BEFB-FD0F2B06ADD2}"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FF6BB72-12AD-4015-8694-9F7BC821B0B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91894F7-8356-4D08-877E-B05D13CB8B5A}" type="datetime1">
              <a:rPr lang="en-US" altLang="ja-JP" smtClean="0"/>
              <a:pPr/>
              <a:t>9/24/2011</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DD9E3E14-38A0-0946-BEFB-FD0F2B06ADD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57D4943-87AF-4568-A24A-5B5856966DE0}"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49AC24D-BD55-4D62-9EFB-46E27BEEC46C}" type="datetime1">
              <a:rPr lang="en-US" altLang="ja-JP" smtClean="0"/>
              <a:pPr/>
              <a:t>9/24/2011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9E3E14-38A0-0946-BEFB-FD0F2B06ADD2}"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429302E-BA76-4E85-9172-7CDDE0FAB66E}" type="datetime1">
              <a:rPr lang="en-US" altLang="ja-JP" smtClean="0"/>
              <a:pPr/>
              <a:t>9/24/2011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8FD39-FA30-48B8-9104-C08A980F16F6}" type="datetime1">
              <a:rPr lang="en-US" altLang="ja-JP" smtClean="0"/>
              <a:pPr/>
              <a:t>9/24/2011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D476B0B-8A35-4875-97BF-59A18FB887B1}"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6BB72-12AD-4015-8694-9F7BC821B0B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2DABB1-7A36-43F9-9CB9-2F41D6FDF686}" type="datetime1">
              <a:rPr lang="en-US" altLang="ja-JP" smtClean="0"/>
              <a:pPr/>
              <a:t>9/24/2011</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DD9E3E14-38A0-0946-BEFB-FD0F2B06ADD2}"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1CA76E-2305-4648-9CA4-1267231313B8}"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C4B8C8-E1F3-479F-9412-822A697EF2D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894F7-8356-4D08-877E-B05D13CB8B5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7D4943-87AF-4568-A24A-5B5856966DE0}"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9AC24D-BD55-4D62-9EFB-46E27BEEC46C}" type="datetime1">
              <a:rPr lang="en-US" altLang="ja-JP" smtClean="0"/>
              <a:pPr/>
              <a:t>9/24/2011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29302E-BA76-4E85-9172-7CDDE0FAB66E}" type="datetime1">
              <a:rPr lang="en-US" altLang="ja-JP" smtClean="0"/>
              <a:pPr/>
              <a:t>9/24/2011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8FD39-FA30-48B8-9104-C08A980F16F6}" type="datetime1">
              <a:rPr lang="en-US" altLang="ja-JP" smtClean="0"/>
              <a:pPr/>
              <a:t>9/24/2011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76B0B-8A35-4875-97BF-59A18FB887B1}"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DABB1-7A36-43F9-9CB9-2F41D6FDF686}"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FBFC5-3415-4410-B00C-4814CB032DDD}" type="datetime1">
              <a:rPr lang="en-US" altLang="ja-JP" smtClean="0"/>
              <a:pPr/>
              <a:t>9/24/2011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E3E14-38A0-0946-BEFB-FD0F2B06AD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1AFBFC5-3415-4410-B00C-4814CB032DDD}" type="datetime1">
              <a:rPr lang="en-US" altLang="ja-JP" smtClean="0"/>
              <a:pPr/>
              <a:t>9/24/2011</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D9E3E14-38A0-0946-BEFB-FD0F2B06AD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localhost\JPN101\ppt\ch7\ch7-listening1.mov"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localhost\JPN101\ppt\ch7\ch7-dialogue-listening.m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ltLang="ja-JP" b="1" dirty="0" smtClean="0"/>
              <a:t>Mar. 3, 2010</a:t>
            </a:r>
          </a:p>
          <a:p>
            <a:r>
              <a:rPr lang="en-US" altLang="ja-JP" b="1" dirty="0" smtClean="0"/>
              <a:t>(Wednesday)</a:t>
            </a:r>
            <a:endParaRPr lang="en-US" altLang="ja-JP" b="1" dirty="0"/>
          </a:p>
        </p:txBody>
      </p:sp>
      <p:sp>
        <p:nvSpPr>
          <p:cNvPr id="2050" name="Rectangle 2"/>
          <p:cNvSpPr>
            <a:spLocks noGrp="1" noChangeArrowheads="1"/>
          </p:cNvSpPr>
          <p:nvPr>
            <p:ph type="ctrTitle"/>
          </p:nvPr>
        </p:nvSpPr>
        <p:spPr/>
        <p:txBody>
          <a:bodyPr/>
          <a:lstStyle/>
          <a:p>
            <a:r>
              <a:rPr lang="ja-JP" altLang="en-US" dirty="0" smtClean="0"/>
              <a:t>日本語</a:t>
            </a:r>
            <a:br>
              <a:rPr lang="ja-JP" altLang="en-US" dirty="0" smtClean="0"/>
            </a:br>
            <a:r>
              <a:rPr lang="en-US" altLang="ja-JP" dirty="0" smtClean="0"/>
              <a:t>JPN102</a:t>
            </a:r>
            <a:endParaRPr lang="en-US" altLang="ja-JP"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10</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P187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descr="F:\ピクチャ 8.png"/>
          <p:cNvPicPr>
            <a:picLocks noChangeAspect="1" noChangeArrowheads="1"/>
          </p:cNvPicPr>
          <p:nvPr/>
        </p:nvPicPr>
        <p:blipFill>
          <a:blip r:embed="rId2"/>
          <a:srcRect/>
          <a:stretch>
            <a:fillRect/>
          </a:stretch>
        </p:blipFill>
        <p:spPr bwMode="auto">
          <a:xfrm>
            <a:off x="4484045" y="2555408"/>
            <a:ext cx="3822701" cy="2547115"/>
          </a:xfrm>
          <a:prstGeom prst="rect">
            <a:avLst/>
          </a:prstGeom>
          <a:noFill/>
          <a:ln>
            <a:solidFill>
              <a:schemeClr val="tx2">
                <a:lumMod val="60000"/>
                <a:lumOff val="40000"/>
              </a:schemeClr>
            </a:solidFill>
          </a:ln>
        </p:spPr>
      </p:pic>
      <p:pic>
        <p:nvPicPr>
          <p:cNvPr id="8" name="Picture 3" descr="F:\ピクチャ 6.png"/>
          <p:cNvPicPr>
            <a:picLocks noChangeAspect="1" noChangeArrowheads="1"/>
          </p:cNvPicPr>
          <p:nvPr/>
        </p:nvPicPr>
        <p:blipFill>
          <a:blip r:embed="rId3"/>
          <a:srcRect/>
          <a:stretch>
            <a:fillRect/>
          </a:stretch>
        </p:blipFill>
        <p:spPr bwMode="auto">
          <a:xfrm>
            <a:off x="457200" y="2555408"/>
            <a:ext cx="3822700" cy="2547115"/>
          </a:xfrm>
          <a:prstGeom prst="rect">
            <a:avLst/>
          </a:prstGeom>
          <a:noFill/>
          <a:ln>
            <a:solidFill>
              <a:schemeClr val="tx2">
                <a:lumMod val="60000"/>
                <a:lumOff val="40000"/>
              </a:schemeClr>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11</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P187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 </a:t>
            </a:r>
            <a:r>
              <a:rPr lang="ja-JP" altLang="en-US" sz="4400" dirty="0" smtClean="0">
                <a:latin typeface="+mj-lt"/>
                <a:ea typeface="+mj-ea"/>
                <a:cs typeface="+mj-cs"/>
              </a:rPr>
              <a:t>（じまく）</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2" descr="F:\ピクチャ 8.png"/>
          <p:cNvPicPr>
            <a:picLocks noChangeAspect="1" noChangeArrowheads="1"/>
          </p:cNvPicPr>
          <p:nvPr/>
        </p:nvPicPr>
        <p:blipFill>
          <a:blip r:embed="rId2"/>
          <a:srcRect/>
          <a:stretch>
            <a:fillRect/>
          </a:stretch>
        </p:blipFill>
        <p:spPr bwMode="auto">
          <a:xfrm>
            <a:off x="4484045" y="2555408"/>
            <a:ext cx="3822701" cy="2547115"/>
          </a:xfrm>
          <a:prstGeom prst="rect">
            <a:avLst/>
          </a:prstGeom>
          <a:noFill/>
          <a:ln>
            <a:solidFill>
              <a:schemeClr val="tx2">
                <a:lumMod val="60000"/>
                <a:lumOff val="40000"/>
              </a:schemeClr>
            </a:solidFill>
          </a:ln>
        </p:spPr>
      </p:pic>
      <p:pic>
        <p:nvPicPr>
          <p:cNvPr id="8" name="Picture 3" descr="F:\ピクチャ 6.png"/>
          <p:cNvPicPr>
            <a:picLocks noChangeAspect="1" noChangeArrowheads="1"/>
          </p:cNvPicPr>
          <p:nvPr/>
        </p:nvPicPr>
        <p:blipFill>
          <a:blip r:embed="rId3"/>
          <a:srcRect/>
          <a:stretch>
            <a:fillRect/>
          </a:stretch>
        </p:blipFill>
        <p:spPr bwMode="auto">
          <a:xfrm>
            <a:off x="457200" y="2555408"/>
            <a:ext cx="3822700" cy="2547115"/>
          </a:xfrm>
          <a:prstGeom prst="rect">
            <a:avLst/>
          </a:prstGeom>
          <a:noFill/>
          <a:ln>
            <a:solidFill>
              <a:schemeClr val="tx2">
                <a:lumMod val="60000"/>
                <a:lumOff val="40000"/>
              </a:schemeClr>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12</a:t>
            </a:fld>
            <a:endParaRPr lang="en-US" dirty="0"/>
          </a:p>
        </p:txBody>
      </p:sp>
      <p:pic>
        <p:nvPicPr>
          <p:cNvPr id="3074" name="Picture 2"/>
          <p:cNvPicPr>
            <a:picLocks noChangeAspect="1" noChangeArrowheads="1"/>
          </p:cNvPicPr>
          <p:nvPr/>
        </p:nvPicPr>
        <p:blipFill>
          <a:blip r:embed="rId2"/>
          <a:srcRect/>
          <a:stretch>
            <a:fillRect/>
          </a:stretch>
        </p:blipFill>
        <p:spPr bwMode="auto">
          <a:xfrm>
            <a:off x="298450" y="200025"/>
            <a:ext cx="6057900" cy="6457950"/>
          </a:xfrm>
          <a:prstGeom prst="rect">
            <a:avLst/>
          </a:prstGeom>
          <a:noFill/>
          <a:ln w="9525">
            <a:noFill/>
            <a:miter lim="800000"/>
            <a:headEnd/>
            <a:tailEnd/>
          </a:ln>
        </p:spPr>
      </p:pic>
      <p:pic>
        <p:nvPicPr>
          <p:cNvPr id="7" name="Picture 3" descr="C:\Users\tokumasu\Desktop\la_11_41.jpg"/>
          <p:cNvPicPr>
            <a:picLocks noChangeAspect="1" noChangeArrowheads="1"/>
          </p:cNvPicPr>
          <p:nvPr/>
        </p:nvPicPr>
        <p:blipFill>
          <a:blip r:embed="rId3"/>
          <a:srcRect/>
          <a:stretch>
            <a:fillRect/>
          </a:stretch>
        </p:blipFill>
        <p:spPr bwMode="auto">
          <a:xfrm>
            <a:off x="6553200" y="4521200"/>
            <a:ext cx="1427899" cy="913422"/>
          </a:xfrm>
          <a:prstGeom prst="rect">
            <a:avLst/>
          </a:prstGeom>
          <a:noFill/>
          <a:ln>
            <a:solidFill>
              <a:schemeClr val="accent1"/>
            </a:solidFill>
          </a:ln>
        </p:spPr>
      </p:pic>
      <p:pic>
        <p:nvPicPr>
          <p:cNvPr id="8" name="Picture 7" descr="C:\Users\tokumasu\Desktop\la_11_39.jpg"/>
          <p:cNvPicPr>
            <a:picLocks noChangeAspect="1" noChangeArrowheads="1"/>
          </p:cNvPicPr>
          <p:nvPr/>
        </p:nvPicPr>
        <p:blipFill>
          <a:blip r:embed="rId4"/>
          <a:srcRect/>
          <a:stretch>
            <a:fillRect/>
          </a:stretch>
        </p:blipFill>
        <p:spPr bwMode="auto">
          <a:xfrm>
            <a:off x="6506735" y="388939"/>
            <a:ext cx="1474364" cy="906461"/>
          </a:xfrm>
          <a:prstGeom prst="rect">
            <a:avLst/>
          </a:prstGeom>
          <a:noFill/>
          <a:ln>
            <a:solidFill>
              <a:schemeClr val="accent1"/>
            </a:solidFill>
          </a:ln>
        </p:spPr>
      </p:pic>
      <p:pic>
        <p:nvPicPr>
          <p:cNvPr id="9" name="Picture 8" descr="C:\Users\tokumasu\Desktop\la_11_38.jpg"/>
          <p:cNvPicPr>
            <a:picLocks noChangeAspect="1" noChangeArrowheads="1"/>
          </p:cNvPicPr>
          <p:nvPr/>
        </p:nvPicPr>
        <p:blipFill>
          <a:blip r:embed="rId5"/>
          <a:srcRect/>
          <a:stretch>
            <a:fillRect/>
          </a:stretch>
        </p:blipFill>
        <p:spPr bwMode="auto">
          <a:xfrm>
            <a:off x="6553200" y="5587999"/>
            <a:ext cx="1427899" cy="938689"/>
          </a:xfrm>
          <a:prstGeom prst="rect">
            <a:avLst/>
          </a:prstGeom>
          <a:noFill/>
          <a:ln>
            <a:solidFill>
              <a:schemeClr val="accent1"/>
            </a:solidFill>
          </a:ln>
        </p:spPr>
      </p:pic>
      <p:pic>
        <p:nvPicPr>
          <p:cNvPr id="10" name="Picture 2" descr="C:\Users\tokumasu\Desktop\la_11_40.jpg"/>
          <p:cNvPicPr>
            <a:picLocks noChangeAspect="1" noChangeArrowheads="1"/>
          </p:cNvPicPr>
          <p:nvPr/>
        </p:nvPicPr>
        <p:blipFill>
          <a:blip r:embed="rId6"/>
          <a:srcRect/>
          <a:stretch>
            <a:fillRect/>
          </a:stretch>
        </p:blipFill>
        <p:spPr bwMode="auto">
          <a:xfrm>
            <a:off x="6553200" y="3388949"/>
            <a:ext cx="1427899" cy="983172"/>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13</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P189 </a:t>
            </a:r>
            <a:r>
              <a:rPr lang="ja-JP" altLang="en-US" smtClean="0"/>
              <a:t>ダイアローグの後で</a:t>
            </a:r>
            <a:endParaRPr lang="en-US" dirty="0"/>
          </a:p>
        </p:txBody>
      </p:sp>
      <p:pic>
        <p:nvPicPr>
          <p:cNvPr id="2050" name="Picture 2"/>
          <p:cNvPicPr>
            <a:picLocks noChangeAspect="1" noChangeArrowheads="1"/>
          </p:cNvPicPr>
          <p:nvPr/>
        </p:nvPicPr>
        <p:blipFill>
          <a:blip r:embed="rId3"/>
          <a:srcRect/>
          <a:stretch>
            <a:fillRect/>
          </a:stretch>
        </p:blipFill>
        <p:spPr bwMode="auto">
          <a:xfrm>
            <a:off x="457200" y="1838325"/>
            <a:ext cx="8181975" cy="3867150"/>
          </a:xfrm>
          <a:prstGeom prst="rect">
            <a:avLst/>
          </a:prstGeom>
          <a:noFill/>
          <a:ln w="9525">
            <a:noFill/>
            <a:miter lim="800000"/>
            <a:headEnd/>
            <a:tailEnd/>
          </a:ln>
        </p:spPr>
      </p:pic>
      <p:sp>
        <p:nvSpPr>
          <p:cNvPr id="6" name="TextBox 5"/>
          <p:cNvSpPr txBox="1"/>
          <p:nvPr/>
        </p:nvSpPr>
        <p:spPr>
          <a:xfrm>
            <a:off x="1689100" y="3213100"/>
            <a:ext cx="1168400" cy="400110"/>
          </a:xfrm>
          <a:prstGeom prst="rect">
            <a:avLst/>
          </a:prstGeom>
          <a:noFill/>
        </p:spPr>
        <p:txBody>
          <a:bodyPr wrap="square" rtlCol="0">
            <a:spAutoFit/>
          </a:bodyPr>
          <a:lstStyle/>
          <a:p>
            <a:pPr algn="ctr"/>
            <a:r>
              <a:rPr lang="ja-JP" altLang="en-US" sz="2000" b="1" smtClean="0">
                <a:solidFill>
                  <a:srgbClr val="FF0000"/>
                </a:solidFill>
                <a:latin typeface="DFPKyoKaSho-W4" pitchFamily="18" charset="-128"/>
                <a:ea typeface="DFPKyoKaSho-W4" pitchFamily="18" charset="-128"/>
              </a:rPr>
              <a:t>いしだ</a:t>
            </a:r>
            <a:endParaRPr lang="en-US" sz="2000" b="1" dirty="0">
              <a:solidFill>
                <a:srgbClr val="FF0000"/>
              </a:solidFill>
              <a:latin typeface="DFPKyoKaSho-W4" pitchFamily="18" charset="-128"/>
              <a:ea typeface="DFPKyoKaSho-W4" pitchFamily="18" charset="-128"/>
            </a:endParaRPr>
          </a:p>
        </p:txBody>
      </p:sp>
      <p:sp>
        <p:nvSpPr>
          <p:cNvPr id="8" name="TextBox 7"/>
          <p:cNvSpPr txBox="1"/>
          <p:nvPr/>
        </p:nvSpPr>
        <p:spPr>
          <a:xfrm>
            <a:off x="1841500" y="3765610"/>
            <a:ext cx="1016000" cy="400110"/>
          </a:xfrm>
          <a:prstGeom prst="rect">
            <a:avLst/>
          </a:prstGeom>
          <a:noFill/>
        </p:spPr>
        <p:txBody>
          <a:bodyPr wrap="square" rtlCol="0">
            <a:spAutoFit/>
          </a:bodyPr>
          <a:lstStyle/>
          <a:p>
            <a:pPr algn="ctr"/>
            <a:r>
              <a:rPr lang="ja-JP" altLang="en-US" sz="2000" b="1" smtClean="0">
                <a:solidFill>
                  <a:srgbClr val="FF0000"/>
                </a:solidFill>
                <a:latin typeface="DFPKyoKaSho-W4" pitchFamily="18" charset="-128"/>
                <a:ea typeface="DFPKyoKaSho-W4" pitchFamily="18" charset="-128"/>
              </a:rPr>
              <a:t>田中</a:t>
            </a:r>
            <a:endParaRPr lang="en-US" sz="2000" b="1" dirty="0">
              <a:solidFill>
                <a:srgbClr val="FF0000"/>
              </a:solidFill>
              <a:latin typeface="DFPKyoKaSho-W4" pitchFamily="18" charset="-128"/>
              <a:ea typeface="DFPKyoKaSho-W4" pitchFamily="18" charset="-128"/>
            </a:endParaRPr>
          </a:p>
        </p:txBody>
      </p:sp>
      <p:sp>
        <p:nvSpPr>
          <p:cNvPr id="9" name="TextBox 8"/>
          <p:cNvSpPr txBox="1"/>
          <p:nvPr/>
        </p:nvSpPr>
        <p:spPr>
          <a:xfrm>
            <a:off x="5118100" y="3613210"/>
            <a:ext cx="939800" cy="400110"/>
          </a:xfrm>
          <a:prstGeom prst="rect">
            <a:avLst/>
          </a:prstGeom>
          <a:noFill/>
        </p:spPr>
        <p:txBody>
          <a:bodyPr wrap="square" rtlCol="0">
            <a:spAutoFit/>
          </a:bodyPr>
          <a:lstStyle/>
          <a:p>
            <a:pPr algn="ctr"/>
            <a:r>
              <a:rPr lang="ja-JP" altLang="en-US" sz="2000" b="1" smtClean="0">
                <a:solidFill>
                  <a:srgbClr val="FF0000"/>
                </a:solidFill>
                <a:latin typeface="DFPKyoKaSho-W4" pitchFamily="18" charset="-128"/>
                <a:ea typeface="DFPKyoKaSho-W4" pitchFamily="18" charset="-128"/>
              </a:rPr>
              <a:t>寒い</a:t>
            </a:r>
            <a:endParaRPr lang="en-US" sz="2000" b="1" dirty="0">
              <a:solidFill>
                <a:srgbClr val="FF0000"/>
              </a:solidFill>
              <a:latin typeface="DFPKyoKaSho-W4" pitchFamily="18" charset="-128"/>
              <a:ea typeface="DFPKyoKaSho-W4" pitchFamily="18" charset="-128"/>
            </a:endParaRPr>
          </a:p>
        </p:txBody>
      </p:sp>
      <p:sp>
        <p:nvSpPr>
          <p:cNvPr id="10" name="TextBox 9"/>
          <p:cNvSpPr txBox="1"/>
          <p:nvPr/>
        </p:nvSpPr>
        <p:spPr>
          <a:xfrm>
            <a:off x="2070100" y="4165720"/>
            <a:ext cx="1968500" cy="400110"/>
          </a:xfrm>
          <a:prstGeom prst="rect">
            <a:avLst/>
          </a:prstGeom>
          <a:noFill/>
        </p:spPr>
        <p:txBody>
          <a:bodyPr wrap="square" rtlCol="0">
            <a:spAutoFit/>
          </a:bodyPr>
          <a:lstStyle/>
          <a:p>
            <a:pPr algn="ctr"/>
            <a:r>
              <a:rPr lang="ja-JP" altLang="en-US" sz="2000" b="1" smtClean="0">
                <a:solidFill>
                  <a:srgbClr val="FF0000"/>
                </a:solidFill>
                <a:latin typeface="DFPKyoKaSho-W4" pitchFamily="18" charset="-128"/>
                <a:ea typeface="DFPKyoKaSho-W4" pitchFamily="18" charset="-128"/>
              </a:rPr>
              <a:t>雪がふりそう</a:t>
            </a:r>
            <a:endParaRPr lang="en-US" sz="2000" b="1" dirty="0">
              <a:solidFill>
                <a:srgbClr val="FF0000"/>
              </a:solidFill>
              <a:latin typeface="DFPKyoKaSho-W4" pitchFamily="18" charset="-128"/>
              <a:ea typeface="DFPKyoKaSho-W4" pitchFamily="18" charset="-128"/>
            </a:endParaRPr>
          </a:p>
        </p:txBody>
      </p:sp>
      <p:sp>
        <p:nvSpPr>
          <p:cNvPr id="11" name="TextBox 10"/>
          <p:cNvSpPr txBox="1"/>
          <p:nvPr/>
        </p:nvSpPr>
        <p:spPr>
          <a:xfrm>
            <a:off x="1219200" y="4765885"/>
            <a:ext cx="2019300" cy="400110"/>
          </a:xfrm>
          <a:prstGeom prst="rect">
            <a:avLst/>
          </a:prstGeom>
          <a:noFill/>
        </p:spPr>
        <p:txBody>
          <a:bodyPr wrap="square" rtlCol="0">
            <a:spAutoFit/>
          </a:bodyPr>
          <a:lstStyle/>
          <a:p>
            <a:pPr algn="ctr"/>
            <a:r>
              <a:rPr lang="ja-JP" altLang="en-US" sz="2000" b="1" smtClean="0">
                <a:solidFill>
                  <a:srgbClr val="FF0000"/>
                </a:solidFill>
                <a:latin typeface="DFPKyoKaSho-W4" pitchFamily="18" charset="-128"/>
                <a:ea typeface="DFPKyoKaSho-W4" pitchFamily="18" charset="-128"/>
              </a:rPr>
              <a:t>うん、ふるかも</a:t>
            </a:r>
            <a:endParaRPr lang="en-US" sz="2000" b="1" dirty="0">
              <a:solidFill>
                <a:srgbClr val="FF0000"/>
              </a:solidFill>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14</a:t>
            </a:fld>
            <a:endParaRPr lang="en-US" dirty="0"/>
          </a:p>
        </p:txBody>
      </p:sp>
      <p:sp>
        <p:nvSpPr>
          <p:cNvPr id="5" name="Title 1"/>
          <p:cNvSpPr txBox="1">
            <a:spLocks/>
          </p:cNvSpPr>
          <p:nvPr/>
        </p:nvSpPr>
        <p:spPr>
          <a:xfrm>
            <a:off x="457200" y="2335427"/>
            <a:ext cx="8229600" cy="1143000"/>
          </a:xfrm>
          <a:prstGeom prst="rect">
            <a:avLst/>
          </a:prstGeom>
          <a:solidFill>
            <a:schemeClr val="accent2">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smtClean="0">
                <a:latin typeface="+mj-lt"/>
                <a:ea typeface="+mj-ea"/>
                <a:cs typeface="+mj-cs"/>
              </a:rPr>
              <a:t>読む</a:t>
            </a:r>
            <a:r>
              <a:rPr lang="ja-JP" altLang="en-US" sz="4400" noProof="0" smtClean="0">
                <a:latin typeface="+mj-lt"/>
                <a:ea typeface="+mj-ea"/>
                <a:cs typeface="+mj-cs"/>
              </a:rPr>
              <a:t>れ</a:t>
            </a:r>
            <a:r>
              <a:rPr lang="ja-JP" altLang="en-US" sz="4400" noProof="0" dirty="0" smtClean="0">
                <a:latin typeface="+mj-lt"/>
                <a:ea typeface="+mj-ea"/>
                <a:cs typeface="+mj-cs"/>
              </a:rPr>
              <a:t>んしゅう</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P219 </a:t>
            </a:r>
            <a:r>
              <a:rPr lang="ja-JP" altLang="en-US" smtClean="0"/>
              <a:t>読むれ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15</a:t>
            </a:fld>
            <a:endParaRPr lang="en-US" dirty="0"/>
          </a:p>
        </p:txBody>
      </p:sp>
      <p:pic>
        <p:nvPicPr>
          <p:cNvPr id="5122" name="Picture 2"/>
          <p:cNvPicPr>
            <a:picLocks noChangeAspect="1" noChangeArrowheads="1"/>
          </p:cNvPicPr>
          <p:nvPr/>
        </p:nvPicPr>
        <p:blipFill>
          <a:blip r:embed="rId2"/>
          <a:srcRect/>
          <a:stretch>
            <a:fillRect/>
          </a:stretch>
        </p:blipFill>
        <p:spPr bwMode="auto">
          <a:xfrm>
            <a:off x="409575" y="2200275"/>
            <a:ext cx="8324850"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P219 </a:t>
            </a:r>
            <a:r>
              <a:rPr lang="ja-JP" altLang="en-US" smtClean="0"/>
              <a:t>読むれ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16</a:t>
            </a:fld>
            <a:endParaRPr lang="en-US" dirty="0"/>
          </a:p>
        </p:txBody>
      </p:sp>
      <p:pic>
        <p:nvPicPr>
          <p:cNvPr id="6146" name="Picture 2"/>
          <p:cNvPicPr>
            <a:picLocks noChangeAspect="1" noChangeArrowheads="1"/>
          </p:cNvPicPr>
          <p:nvPr/>
        </p:nvPicPr>
        <p:blipFill>
          <a:blip r:embed="rId2"/>
          <a:srcRect/>
          <a:stretch>
            <a:fillRect/>
          </a:stretch>
        </p:blipFill>
        <p:spPr bwMode="auto">
          <a:xfrm>
            <a:off x="908843" y="1879600"/>
            <a:ext cx="6943725" cy="3686175"/>
          </a:xfrm>
          <a:prstGeom prst="rect">
            <a:avLst/>
          </a:prstGeom>
          <a:noFill/>
          <a:ln w="9525">
            <a:noFill/>
            <a:miter lim="800000"/>
            <a:headEnd/>
            <a:tailEnd/>
          </a:ln>
        </p:spPr>
      </p:pic>
      <p:cxnSp>
        <p:nvCxnSpPr>
          <p:cNvPr id="7" name="Straight Arrow Connector 6"/>
          <p:cNvCxnSpPr/>
          <p:nvPr/>
        </p:nvCxnSpPr>
        <p:spPr>
          <a:xfrm rot="5400000">
            <a:off x="6098380" y="3632200"/>
            <a:ext cx="3506787" cy="1588"/>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0800000">
            <a:off x="1066800" y="1878806"/>
            <a:ext cx="6785768" cy="793"/>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6553200" y="7273925"/>
            <a:ext cx="2133600" cy="365125"/>
          </a:xfrm>
        </p:spPr>
        <p:txBody>
          <a:bodyPr/>
          <a:lstStyle/>
          <a:p>
            <a:fld id="{88FEFA0D-CE65-4A5C-AA15-C083E8EE21FB}" type="slidenum">
              <a:rPr lang="en-US" altLang="ja-JP"/>
              <a:pPr/>
              <a:t>17</a:t>
            </a:fld>
            <a:endParaRPr lang="en-US" altLang="ja-JP"/>
          </a:p>
        </p:txBody>
      </p:sp>
      <p:sp>
        <p:nvSpPr>
          <p:cNvPr id="8194" name="Text Box 2"/>
          <p:cNvSpPr txBox="1">
            <a:spLocks noChangeArrowheads="1"/>
          </p:cNvSpPr>
          <p:nvPr/>
        </p:nvSpPr>
        <p:spPr bwMode="auto">
          <a:xfrm>
            <a:off x="6934200" y="2136775"/>
            <a:ext cx="838200" cy="2743200"/>
          </a:xfrm>
          <a:prstGeom prst="rect">
            <a:avLst/>
          </a:prstGeom>
          <a:solidFill>
            <a:srgbClr val="FFFFFF"/>
          </a:solidFill>
          <a:ln w="9525">
            <a:solidFill>
              <a:srgbClr val="000000"/>
            </a:solidFill>
            <a:miter lim="800000"/>
            <a:headEnd/>
            <a:tailEnd/>
          </a:ln>
        </p:spPr>
        <p:txBody>
          <a:bodyPr vert="eaVert"/>
          <a:lstStyle/>
          <a:p>
            <a:r>
              <a:rPr lang="en-US" sz="4400">
                <a:latin typeface="Century" pitchFamily="48" charset="0"/>
                <a:ea typeface="ＭＳ 明朝" pitchFamily="48" charset="-128"/>
              </a:rPr>
              <a:t>たて書き</a:t>
            </a:r>
          </a:p>
        </p:txBody>
      </p:sp>
      <p:sp>
        <p:nvSpPr>
          <p:cNvPr id="8195" name="Text Box 3"/>
          <p:cNvSpPr txBox="1">
            <a:spLocks noChangeArrowheads="1"/>
          </p:cNvSpPr>
          <p:nvPr/>
        </p:nvSpPr>
        <p:spPr bwMode="auto">
          <a:xfrm>
            <a:off x="685800" y="2212975"/>
            <a:ext cx="2882900" cy="835025"/>
          </a:xfrm>
          <a:prstGeom prst="rect">
            <a:avLst/>
          </a:prstGeom>
          <a:solidFill>
            <a:srgbClr val="FFFFFF"/>
          </a:solidFill>
          <a:ln w="9525">
            <a:solidFill>
              <a:srgbClr val="000000"/>
            </a:solidFill>
            <a:miter lim="800000"/>
            <a:headEnd/>
            <a:tailEnd/>
          </a:ln>
        </p:spPr>
        <p:txBody>
          <a:bodyPr/>
          <a:lstStyle/>
          <a:p>
            <a:r>
              <a:rPr lang="en-US" sz="4400">
                <a:latin typeface="Century" pitchFamily="48" charset="0"/>
                <a:ea typeface="ＭＳ 明朝" pitchFamily="48" charset="-128"/>
              </a:rPr>
              <a:t>よこ書き</a:t>
            </a:r>
          </a:p>
        </p:txBody>
      </p:sp>
      <p:sp>
        <p:nvSpPr>
          <p:cNvPr id="8196" name="Line 4"/>
          <p:cNvSpPr>
            <a:spLocks noChangeShapeType="1"/>
          </p:cNvSpPr>
          <p:nvPr/>
        </p:nvSpPr>
        <p:spPr bwMode="auto">
          <a:xfrm>
            <a:off x="533400" y="3508375"/>
            <a:ext cx="2819400" cy="0"/>
          </a:xfrm>
          <a:prstGeom prst="line">
            <a:avLst/>
          </a:prstGeom>
          <a:noFill/>
          <a:ln w="9525">
            <a:solidFill>
              <a:schemeClr val="tx1"/>
            </a:solidFill>
            <a:round/>
            <a:headEnd/>
            <a:tailEnd type="triangle" w="med" len="med"/>
          </a:ln>
        </p:spPr>
        <p:txBody>
          <a:bodyPr wrap="none" anchor="ctr"/>
          <a:lstStyle/>
          <a:p>
            <a:endParaRPr lang="en-US"/>
          </a:p>
        </p:txBody>
      </p:sp>
      <p:sp>
        <p:nvSpPr>
          <p:cNvPr id="8197" name="Line 5"/>
          <p:cNvSpPr>
            <a:spLocks noChangeShapeType="1"/>
          </p:cNvSpPr>
          <p:nvPr/>
        </p:nvSpPr>
        <p:spPr bwMode="auto">
          <a:xfrm>
            <a:off x="6324600" y="2136775"/>
            <a:ext cx="0" cy="2819400"/>
          </a:xfrm>
          <a:prstGeom prst="line">
            <a:avLst/>
          </a:prstGeom>
          <a:noFill/>
          <a:ln w="9525">
            <a:solidFill>
              <a:schemeClr val="tx1"/>
            </a:solidFill>
            <a:round/>
            <a:headEnd/>
            <a:tailEnd type="triangle" w="med" len="med"/>
          </a:ln>
        </p:spPr>
        <p:txBody>
          <a:bodyPr wrap="none" anchor="ctr"/>
          <a:lstStyle/>
          <a:p>
            <a:endParaRPr lang="en-US"/>
          </a:p>
        </p:txBody>
      </p:sp>
      <p:sp>
        <p:nvSpPr>
          <p:cNvPr id="8198" name="Line 6"/>
          <p:cNvSpPr>
            <a:spLocks noChangeShapeType="1"/>
          </p:cNvSpPr>
          <p:nvPr/>
        </p:nvSpPr>
        <p:spPr bwMode="auto">
          <a:xfrm>
            <a:off x="5715000" y="2212975"/>
            <a:ext cx="0" cy="2667000"/>
          </a:xfrm>
          <a:prstGeom prst="line">
            <a:avLst/>
          </a:prstGeom>
          <a:noFill/>
          <a:ln w="9525">
            <a:solidFill>
              <a:schemeClr val="tx1"/>
            </a:solidFill>
            <a:round/>
            <a:headEnd/>
            <a:tailEnd type="triangle" w="med" len="med"/>
          </a:ln>
        </p:spPr>
        <p:txBody>
          <a:bodyPr wrap="none" anchor="ctr"/>
          <a:lstStyle/>
          <a:p>
            <a:endParaRPr lang="en-US"/>
          </a:p>
        </p:txBody>
      </p:sp>
      <p:sp>
        <p:nvSpPr>
          <p:cNvPr id="8199" name="Line 7"/>
          <p:cNvSpPr>
            <a:spLocks noChangeShapeType="1"/>
          </p:cNvSpPr>
          <p:nvPr/>
        </p:nvSpPr>
        <p:spPr bwMode="auto">
          <a:xfrm>
            <a:off x="533400" y="3965575"/>
            <a:ext cx="2819400" cy="0"/>
          </a:xfrm>
          <a:prstGeom prst="line">
            <a:avLst/>
          </a:prstGeom>
          <a:noFill/>
          <a:ln w="9525">
            <a:solidFill>
              <a:schemeClr val="tx1"/>
            </a:solidFill>
            <a:round/>
            <a:headEnd/>
            <a:tailEnd type="triangle" w="med" len="med"/>
          </a:ln>
        </p:spPr>
        <p:txBody>
          <a:bodyPr wrap="none" anchor="ctr"/>
          <a:lstStyle/>
          <a:p>
            <a:endParaRPr lang="en-US"/>
          </a:p>
        </p:txBody>
      </p:sp>
      <p:sp>
        <p:nvSpPr>
          <p:cNvPr id="8200" name="Line 8"/>
          <p:cNvSpPr>
            <a:spLocks noChangeShapeType="1"/>
          </p:cNvSpPr>
          <p:nvPr/>
        </p:nvSpPr>
        <p:spPr bwMode="auto">
          <a:xfrm>
            <a:off x="533400" y="4422775"/>
            <a:ext cx="2819400" cy="0"/>
          </a:xfrm>
          <a:prstGeom prst="line">
            <a:avLst/>
          </a:prstGeom>
          <a:noFill/>
          <a:ln w="9525">
            <a:solidFill>
              <a:schemeClr val="tx1"/>
            </a:solidFill>
            <a:round/>
            <a:headEnd/>
            <a:tailEnd type="triangle" w="med" len="med"/>
          </a:ln>
        </p:spPr>
        <p:txBody>
          <a:bodyPr wrap="none" anchor="ctr"/>
          <a:lstStyle/>
          <a:p>
            <a:endParaRPr lang="en-US"/>
          </a:p>
        </p:txBody>
      </p:sp>
      <p:sp>
        <p:nvSpPr>
          <p:cNvPr id="8201" name="Line 9"/>
          <p:cNvSpPr>
            <a:spLocks noChangeShapeType="1"/>
          </p:cNvSpPr>
          <p:nvPr/>
        </p:nvSpPr>
        <p:spPr bwMode="auto">
          <a:xfrm>
            <a:off x="5105400" y="2136775"/>
            <a:ext cx="0" cy="2743200"/>
          </a:xfrm>
          <a:prstGeom prst="line">
            <a:avLst/>
          </a:prstGeom>
          <a:noFill/>
          <a:ln w="9525">
            <a:solidFill>
              <a:schemeClr val="tx1"/>
            </a:solidFill>
            <a:round/>
            <a:headEnd/>
            <a:tailEnd type="triangle" w="med" len="med"/>
          </a:ln>
        </p:spPr>
        <p:txBody>
          <a:bodyPr wrap="none" anchor="ctr"/>
          <a:lstStyle/>
          <a:p>
            <a:endParaRPr lang="en-US"/>
          </a:p>
        </p:txBody>
      </p:sp>
      <p:sp>
        <p:nvSpPr>
          <p:cNvPr id="13"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P219 </a:t>
            </a:r>
            <a:r>
              <a:rPr lang="ja-JP" altLang="en-US" smtClean="0"/>
              <a:t>読むれ</a:t>
            </a:r>
            <a:r>
              <a:rPr lang="ja-JP" altLang="en-US" dirty="0" smtClean="0"/>
              <a:t>んしゅう</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5" grpId="0" animBg="1"/>
      <p:bldP spid="8196" grpId="0" animBg="1"/>
      <p:bldP spid="8197" grpId="0" animBg="1"/>
      <p:bldP spid="8198" grpId="0" animBg="1"/>
      <p:bldP spid="8199" grpId="0" animBg="1"/>
      <p:bldP spid="8200" grpId="0" animBg="1"/>
      <p:bldP spid="820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18</a:t>
            </a:fld>
            <a:endParaRPr lang="en-US" dirty="0"/>
          </a:p>
        </p:txBody>
      </p:sp>
      <p:sp>
        <p:nvSpPr>
          <p:cNvPr id="5" name="Title 1"/>
          <p:cNvSpPr>
            <a:spLocks noGrp="1"/>
          </p:cNvSpPr>
          <p:nvPr>
            <p:ph type="title"/>
          </p:nvPr>
        </p:nvSpPr>
        <p:spPr>
          <a:solidFill>
            <a:schemeClr val="accent6">
              <a:lumMod val="60000"/>
              <a:lumOff val="40000"/>
            </a:schemeClr>
          </a:solidFill>
        </p:spPr>
        <p:txBody>
          <a:bodyPr/>
          <a:lstStyle/>
          <a:p>
            <a:r>
              <a:rPr lang="en-US" dirty="0" smtClean="0"/>
              <a:t>P219 </a:t>
            </a:r>
            <a:r>
              <a:rPr lang="ja-JP" altLang="en-US" smtClean="0"/>
              <a:t>読むれ</a:t>
            </a:r>
            <a:r>
              <a:rPr lang="ja-JP" altLang="en-US" dirty="0" smtClean="0"/>
              <a:t>んしゅう</a:t>
            </a:r>
            <a:endParaRPr lang="en-US" dirty="0"/>
          </a:p>
        </p:txBody>
      </p:sp>
      <p:sp>
        <p:nvSpPr>
          <p:cNvPr id="6" name="Slide Number Placeholder 5"/>
          <p:cNvSpPr txBox="1">
            <a:spLocks/>
          </p:cNvSpPr>
          <p:nvPr/>
        </p:nvSpPr>
        <p:spPr>
          <a:xfrm>
            <a:off x="6172200" y="7132638"/>
            <a:ext cx="1905000" cy="457200"/>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CE5F5855-1DDF-4F73-B103-231961CFE8CF}" type="slidenum">
              <a:rPr kumimoji="0" lang="en-US" altLang="ja-JP"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ja-JP"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7" name="Picture 2" descr="shinbun1"/>
          <p:cNvPicPr>
            <a:picLocks noChangeAspect="1" noChangeArrowheads="1"/>
          </p:cNvPicPr>
          <p:nvPr/>
        </p:nvPicPr>
        <p:blipFill>
          <a:blip r:embed="rId2" cstate="print"/>
          <a:srcRect/>
          <a:stretch>
            <a:fillRect/>
          </a:stretch>
        </p:blipFill>
        <p:spPr bwMode="auto">
          <a:xfrm>
            <a:off x="1600200" y="1493838"/>
            <a:ext cx="5989638" cy="4986338"/>
          </a:xfrm>
          <a:prstGeom prst="rect">
            <a:avLst/>
          </a:prstGeom>
          <a:noFill/>
        </p:spPr>
      </p:pic>
      <p:sp>
        <p:nvSpPr>
          <p:cNvPr id="8" name="Oval 3"/>
          <p:cNvSpPr>
            <a:spLocks noChangeArrowheads="1"/>
          </p:cNvSpPr>
          <p:nvPr/>
        </p:nvSpPr>
        <p:spPr bwMode="auto">
          <a:xfrm>
            <a:off x="762000" y="1417638"/>
            <a:ext cx="7467600" cy="990600"/>
          </a:xfrm>
          <a:prstGeom prst="ellipse">
            <a:avLst/>
          </a:prstGeom>
          <a:noFill/>
          <a:ln w="19050">
            <a:solidFill>
              <a:srgbClr val="FF0000"/>
            </a:solidFill>
            <a:round/>
            <a:headEnd/>
            <a:tailEnd/>
          </a:ln>
        </p:spPr>
        <p:txBody>
          <a:bodyPr wrap="none" anchor="ctr"/>
          <a:lstStyle/>
          <a:p>
            <a:endParaRPr lang="en-US"/>
          </a:p>
        </p:txBody>
      </p:sp>
      <p:sp>
        <p:nvSpPr>
          <p:cNvPr id="9" name="AutoShape 4"/>
          <p:cNvSpPr>
            <a:spLocks noChangeArrowheads="1"/>
          </p:cNvSpPr>
          <p:nvPr/>
        </p:nvSpPr>
        <p:spPr bwMode="auto">
          <a:xfrm>
            <a:off x="5334000" y="2484438"/>
            <a:ext cx="2514600" cy="4191000"/>
          </a:xfrm>
          <a:prstGeom prst="octagon">
            <a:avLst>
              <a:gd name="adj" fmla="val 29287"/>
            </a:avLst>
          </a:prstGeom>
          <a:noFill/>
          <a:ln w="38100">
            <a:solidFill>
              <a:srgbClr val="00800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353720D-BF46-4555-9B10-161CB8E45744}" type="slidenum">
              <a:rPr lang="en-US" altLang="ja-JP"/>
              <a:pPr/>
              <a:t>19</a:t>
            </a:fld>
            <a:endParaRPr lang="en-US" altLang="ja-JP"/>
          </a:p>
        </p:txBody>
      </p:sp>
      <p:pic>
        <p:nvPicPr>
          <p:cNvPr id="56324" name="Picture 4" descr="ピクチャ 6"/>
          <p:cNvPicPr>
            <a:picLocks noChangeAspect="1" noChangeArrowheads="1"/>
          </p:cNvPicPr>
          <p:nvPr/>
        </p:nvPicPr>
        <p:blipFill>
          <a:blip r:embed="rId3" cstate="print"/>
          <a:srcRect/>
          <a:stretch>
            <a:fillRect/>
          </a:stretch>
        </p:blipFill>
        <p:spPr bwMode="auto">
          <a:xfrm>
            <a:off x="1155700" y="1586317"/>
            <a:ext cx="7063656" cy="5135158"/>
          </a:xfrm>
          <a:prstGeom prst="rect">
            <a:avLst/>
          </a:prstGeom>
          <a:noFill/>
        </p:spPr>
      </p:pic>
      <p:sp>
        <p:nvSpPr>
          <p:cNvPr id="4"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P219 </a:t>
            </a:r>
            <a:r>
              <a:rPr lang="ja-JP" altLang="en-US" smtClean="0"/>
              <a:t>読むれ</a:t>
            </a:r>
            <a:r>
              <a:rPr lang="ja-JP" altLang="en-US" dirty="0" smtClean="0"/>
              <a:t>んしゅう</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ja-JP" altLang="en-US" smtClean="0"/>
              <a:t>３月３日</a:t>
            </a:r>
            <a:r>
              <a:rPr lang="ja-JP" altLang="en-US" dirty="0" smtClean="0"/>
              <a:t>水</a:t>
            </a:r>
            <a:r>
              <a:rPr lang="ja-JP" altLang="en-US" smtClean="0"/>
              <a:t>曜</a:t>
            </a:r>
            <a:r>
              <a:rPr lang="ja-JP" altLang="en-US" dirty="0" smtClean="0"/>
              <a:t>日</a:t>
            </a:r>
            <a:endParaRPr lang="en-US" dirty="0"/>
          </a:p>
        </p:txBody>
      </p:sp>
      <p:sp>
        <p:nvSpPr>
          <p:cNvPr id="3" name="Content Placeholder 2"/>
          <p:cNvSpPr>
            <a:spLocks noGrp="1"/>
          </p:cNvSpPr>
          <p:nvPr>
            <p:ph idx="1"/>
          </p:nvPr>
        </p:nvSpPr>
        <p:spPr/>
        <p:txBody>
          <a:bodyPr/>
          <a:lstStyle/>
          <a:p>
            <a:r>
              <a:rPr lang="ja-JP" altLang="en-US" smtClean="0"/>
              <a:t>ダ</a:t>
            </a:r>
            <a:r>
              <a:rPr lang="ja-JP" altLang="en-US" dirty="0" smtClean="0"/>
              <a:t>イアローグ</a:t>
            </a:r>
            <a:endParaRPr lang="en-US" altLang="ja-JP" dirty="0" smtClean="0"/>
          </a:p>
          <a:p>
            <a:r>
              <a:rPr lang="ja-JP" altLang="en-US" smtClean="0"/>
              <a:t>読むれんしゅう</a:t>
            </a:r>
            <a:endParaRPr lang="en-US" altLang="ja-JP" dirty="0" smtClean="0"/>
          </a:p>
          <a:p>
            <a:r>
              <a:rPr lang="ja-JP" altLang="en-US" smtClean="0"/>
              <a:t>聞くれんしゅう</a:t>
            </a:r>
            <a:endParaRPr lang="en-US" altLang="ja-JP" dirty="0" smtClean="0"/>
          </a:p>
        </p:txBody>
      </p:sp>
      <p:sp>
        <p:nvSpPr>
          <p:cNvPr id="4" name="Slide Number Placeholder 3"/>
          <p:cNvSpPr>
            <a:spLocks noGrp="1"/>
          </p:cNvSpPr>
          <p:nvPr>
            <p:ph type="sldNum" sz="quarter" idx="12"/>
          </p:nvPr>
        </p:nvSpPr>
        <p:spPr/>
        <p:txBody>
          <a:bodyPr/>
          <a:lstStyle/>
          <a:p>
            <a:fld id="{DD9E3E14-38A0-0946-BEFB-FD0F2B06ADD2}"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20</a:t>
            </a:fld>
            <a:endParaRPr lang="en-US" dirty="0"/>
          </a:p>
        </p:txBody>
      </p:sp>
      <p:pic>
        <p:nvPicPr>
          <p:cNvPr id="5" name="Picture 4" descr="img011"/>
          <p:cNvPicPr>
            <a:picLocks noChangeAspect="1" noChangeArrowheads="1"/>
          </p:cNvPicPr>
          <p:nvPr/>
        </p:nvPicPr>
        <p:blipFill>
          <a:blip r:embed="rId2" cstate="print"/>
          <a:srcRect/>
          <a:stretch>
            <a:fillRect/>
          </a:stretch>
        </p:blipFill>
        <p:spPr bwMode="auto">
          <a:xfrm>
            <a:off x="2324099" y="1625599"/>
            <a:ext cx="4916885" cy="5095875"/>
          </a:xfrm>
          <a:prstGeom prst="rect">
            <a:avLst/>
          </a:prstGeom>
          <a:noFill/>
        </p:spPr>
      </p:pic>
      <p:sp>
        <p:nvSpPr>
          <p:cNvPr id="6"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P220 </a:t>
            </a:r>
            <a:r>
              <a:rPr lang="ja-JP" altLang="en-US" smtClean="0"/>
              <a:t>読むれ</a:t>
            </a:r>
            <a:r>
              <a:rPr lang="ja-JP" altLang="en-US" dirty="0" smtClean="0"/>
              <a:t>んしゅう</a:t>
            </a:r>
            <a:endParaRPr lang="en-US" dirty="0"/>
          </a:p>
        </p:txBody>
      </p:sp>
      <p:sp>
        <p:nvSpPr>
          <p:cNvPr id="7" name="Rectangle 6"/>
          <p:cNvSpPr>
            <a:spLocks noChangeArrowheads="1"/>
          </p:cNvSpPr>
          <p:nvPr/>
        </p:nvSpPr>
        <p:spPr bwMode="auto">
          <a:xfrm>
            <a:off x="5589984" y="3743332"/>
            <a:ext cx="1295400" cy="685800"/>
          </a:xfrm>
          <a:prstGeom prst="rect">
            <a:avLst/>
          </a:prstGeom>
          <a:solidFill>
            <a:srgbClr val="CCFFCC"/>
          </a:solidFill>
          <a:ln w="9525">
            <a:solidFill>
              <a:schemeClr val="tx1"/>
            </a:solidFill>
            <a:round/>
            <a:headEnd/>
            <a:tailEnd/>
          </a:ln>
        </p:spPr>
        <p:txBody>
          <a:bodyPr>
            <a:prstTxWarp prst="textNoShape">
              <a:avLst/>
            </a:prstTxWarp>
          </a:bodyPr>
          <a:lstStyle/>
          <a:p>
            <a:r>
              <a:rPr lang="ja-JP" altLang="en-US" sz="2000"/>
              <a:t>本州</a:t>
            </a:r>
            <a:endParaRPr lang="en-US" altLang="ja-JP" sz="2000" dirty="0"/>
          </a:p>
          <a:p>
            <a:r>
              <a:rPr lang="ja-JP" altLang="en-US" sz="2000"/>
              <a:t>ほんしゅう</a:t>
            </a:r>
          </a:p>
        </p:txBody>
      </p:sp>
      <p:sp>
        <p:nvSpPr>
          <p:cNvPr id="8" name="Rectangle 7"/>
          <p:cNvSpPr>
            <a:spLocks noChangeArrowheads="1"/>
          </p:cNvSpPr>
          <p:nvPr/>
        </p:nvSpPr>
        <p:spPr bwMode="auto">
          <a:xfrm>
            <a:off x="3505200" y="1733564"/>
            <a:ext cx="1676400" cy="762000"/>
          </a:xfrm>
          <a:prstGeom prst="rect">
            <a:avLst/>
          </a:prstGeom>
          <a:solidFill>
            <a:srgbClr val="CCFFCC"/>
          </a:solidFill>
          <a:ln w="9525">
            <a:solidFill>
              <a:schemeClr val="tx1"/>
            </a:solidFill>
            <a:round/>
            <a:headEnd/>
            <a:tailEnd/>
          </a:ln>
        </p:spPr>
        <p:txBody>
          <a:bodyPr>
            <a:prstTxWarp prst="textNoShape">
              <a:avLst/>
            </a:prstTxWarp>
          </a:bodyPr>
          <a:lstStyle/>
          <a:p>
            <a:r>
              <a:rPr lang="ja-JP" altLang="en-US" sz="2000" dirty="0"/>
              <a:t>北海道</a:t>
            </a:r>
            <a:endParaRPr lang="en-US" altLang="ja-JP" sz="2000" dirty="0"/>
          </a:p>
          <a:p>
            <a:r>
              <a:rPr lang="ja-JP" altLang="en-US" sz="2000" dirty="0"/>
              <a:t>ほっかいどう</a:t>
            </a:r>
          </a:p>
        </p:txBody>
      </p:sp>
      <p:sp>
        <p:nvSpPr>
          <p:cNvPr id="9" name="Rectangle 8"/>
          <p:cNvSpPr>
            <a:spLocks noChangeArrowheads="1"/>
          </p:cNvSpPr>
          <p:nvPr/>
        </p:nvSpPr>
        <p:spPr bwMode="auto">
          <a:xfrm>
            <a:off x="3657600" y="4927600"/>
            <a:ext cx="762000" cy="685800"/>
          </a:xfrm>
          <a:prstGeom prst="rect">
            <a:avLst/>
          </a:prstGeom>
          <a:solidFill>
            <a:srgbClr val="CCFFCC"/>
          </a:solidFill>
          <a:ln w="9525">
            <a:solidFill>
              <a:schemeClr val="tx1"/>
            </a:solidFill>
            <a:round/>
            <a:headEnd/>
            <a:tailEnd/>
          </a:ln>
        </p:spPr>
        <p:txBody>
          <a:bodyPr>
            <a:prstTxWarp prst="textNoShape">
              <a:avLst/>
            </a:prstTxWarp>
          </a:bodyPr>
          <a:lstStyle/>
          <a:p>
            <a:r>
              <a:rPr lang="ja-JP" altLang="en-US" sz="2000" dirty="0"/>
              <a:t>四国</a:t>
            </a:r>
            <a:endParaRPr lang="en-US" altLang="ja-JP" sz="2000" dirty="0"/>
          </a:p>
          <a:p>
            <a:r>
              <a:rPr lang="ja-JP" altLang="en-US" sz="2000" dirty="0"/>
              <a:t>しこく</a:t>
            </a:r>
          </a:p>
        </p:txBody>
      </p:sp>
      <p:sp>
        <p:nvSpPr>
          <p:cNvPr id="10" name="Rectangle 9"/>
          <p:cNvSpPr>
            <a:spLocks noChangeArrowheads="1"/>
          </p:cNvSpPr>
          <p:nvPr/>
        </p:nvSpPr>
        <p:spPr bwMode="auto">
          <a:xfrm>
            <a:off x="1524000" y="4772032"/>
            <a:ext cx="1447800" cy="685800"/>
          </a:xfrm>
          <a:prstGeom prst="rect">
            <a:avLst/>
          </a:prstGeom>
          <a:solidFill>
            <a:srgbClr val="CCFFCC"/>
          </a:solidFill>
          <a:ln w="9525">
            <a:solidFill>
              <a:schemeClr val="tx1"/>
            </a:solidFill>
            <a:round/>
            <a:headEnd/>
            <a:tailEnd/>
          </a:ln>
        </p:spPr>
        <p:txBody>
          <a:bodyPr>
            <a:prstTxWarp prst="textNoShape">
              <a:avLst/>
            </a:prstTxWarp>
          </a:bodyPr>
          <a:lstStyle/>
          <a:p>
            <a:r>
              <a:rPr lang="ja-JP" altLang="en-US" sz="2000" dirty="0"/>
              <a:t>九州</a:t>
            </a:r>
            <a:endParaRPr lang="en-US" altLang="ja-JP" sz="2000" dirty="0"/>
          </a:p>
          <a:p>
            <a:r>
              <a:rPr lang="ja-JP" altLang="en-US" sz="2000" dirty="0"/>
              <a:t>きゅうしゅう</a:t>
            </a:r>
          </a:p>
        </p:txBody>
      </p:sp>
      <p:sp>
        <p:nvSpPr>
          <p:cNvPr id="11" name="Oval 10"/>
          <p:cNvSpPr>
            <a:spLocks noChangeArrowheads="1"/>
          </p:cNvSpPr>
          <p:nvPr/>
        </p:nvSpPr>
        <p:spPr bwMode="auto">
          <a:xfrm>
            <a:off x="4762500" y="4848232"/>
            <a:ext cx="1041400" cy="765168"/>
          </a:xfrm>
          <a:prstGeom prst="ellipse">
            <a:avLst/>
          </a:prstGeom>
          <a:noFill/>
          <a:ln w="28575">
            <a:solidFill>
              <a:srgbClr val="0000FF"/>
            </a:solidFill>
            <a:round/>
            <a:headEnd/>
            <a:tailEnd/>
          </a:ln>
        </p:spPr>
        <p:txBody>
          <a:bodyPr>
            <a:prstTxWarp prst="textNoShape">
              <a:avLst/>
            </a:prstTxWarp>
          </a:bodyPr>
          <a:lstStyle/>
          <a:p>
            <a:endParaRPr lang="ja-JP" altLang="en-US"/>
          </a:p>
        </p:txBody>
      </p:sp>
      <p:sp>
        <p:nvSpPr>
          <p:cNvPr id="12" name="Oval 11"/>
          <p:cNvSpPr>
            <a:spLocks noChangeArrowheads="1"/>
          </p:cNvSpPr>
          <p:nvPr/>
        </p:nvSpPr>
        <p:spPr bwMode="auto">
          <a:xfrm>
            <a:off x="3619500" y="3566160"/>
            <a:ext cx="1143000" cy="609600"/>
          </a:xfrm>
          <a:prstGeom prst="ellipse">
            <a:avLst/>
          </a:prstGeom>
          <a:noFill/>
          <a:ln w="28575">
            <a:solidFill>
              <a:srgbClr val="0000FF"/>
            </a:solidFill>
            <a:round/>
            <a:headEnd/>
            <a:tailEnd/>
          </a:ln>
        </p:spPr>
        <p:txBody>
          <a:bodyPr>
            <a:prstTxWarp prst="textNoShape">
              <a:avLst/>
            </a:prstTxWarp>
          </a:bodyP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1B30EE9-9198-4521-8B19-92EB59E2A406}" type="slidenum">
              <a:rPr lang="en-US" altLang="ja-JP"/>
              <a:pPr/>
              <a:t>21</a:t>
            </a:fld>
            <a:endParaRPr lang="en-US" altLang="ja-JP"/>
          </a:p>
        </p:txBody>
      </p:sp>
      <p:pic>
        <p:nvPicPr>
          <p:cNvPr id="7170" name="Picture 2"/>
          <p:cNvPicPr>
            <a:picLocks noChangeAspect="1" noChangeArrowheads="1"/>
          </p:cNvPicPr>
          <p:nvPr/>
        </p:nvPicPr>
        <p:blipFill>
          <a:blip r:embed="rId3"/>
          <a:srcRect/>
          <a:stretch>
            <a:fillRect/>
          </a:stretch>
        </p:blipFill>
        <p:spPr bwMode="auto">
          <a:xfrm>
            <a:off x="20419" y="1875094"/>
            <a:ext cx="4956574" cy="4259006"/>
          </a:xfrm>
          <a:prstGeom prst="rect">
            <a:avLst/>
          </a:prstGeom>
          <a:noFill/>
          <a:ln w="9525">
            <a:noFill/>
            <a:miter lim="800000"/>
            <a:headEnd/>
            <a:tailEnd/>
          </a:ln>
        </p:spPr>
      </p:pic>
      <p:pic>
        <p:nvPicPr>
          <p:cNvPr id="8" name="Picture 7" descr="Ch1reading3.tiff"/>
          <p:cNvPicPr>
            <a:picLocks noChangeAspect="1"/>
          </p:cNvPicPr>
          <p:nvPr/>
        </p:nvPicPr>
        <p:blipFill>
          <a:blip r:embed="rId4" cstate="print">
            <a:lum bright="-31000" contrast="44000"/>
          </a:blip>
          <a:srcRect l="20681" t="20301" r="13329" b="20810"/>
          <a:stretch>
            <a:fillRect/>
          </a:stretch>
        </p:blipFill>
        <p:spPr>
          <a:xfrm>
            <a:off x="5036688" y="1624012"/>
            <a:ext cx="4107312" cy="4732338"/>
          </a:xfrm>
          <a:prstGeom prst="rect">
            <a:avLst/>
          </a:prstGeom>
        </p:spPr>
      </p:pic>
      <p:sp>
        <p:nvSpPr>
          <p:cNvPr id="12" name="Rectangle 11"/>
          <p:cNvSpPr/>
          <p:nvPr/>
        </p:nvSpPr>
        <p:spPr bwMode="auto">
          <a:xfrm>
            <a:off x="152400" y="24384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rgbClr val="FF0000"/>
                </a:solidFill>
                <a:effectLst/>
                <a:latin typeface="Arial" charset="0"/>
                <a:ea typeface="ＭＳ Ｐゴシック" pitchFamily="-80" charset="-128"/>
              </a:rPr>
              <a:t>8</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13" name="Rectangle 12"/>
          <p:cNvSpPr/>
          <p:nvPr/>
        </p:nvSpPr>
        <p:spPr bwMode="auto">
          <a:xfrm>
            <a:off x="152400" y="2971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1</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14" name="Rectangle 13"/>
          <p:cNvSpPr/>
          <p:nvPr/>
        </p:nvSpPr>
        <p:spPr bwMode="auto">
          <a:xfrm>
            <a:off x="152400" y="3352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5</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15" name="Rectangle 14"/>
          <p:cNvSpPr/>
          <p:nvPr/>
        </p:nvSpPr>
        <p:spPr bwMode="auto">
          <a:xfrm>
            <a:off x="152400" y="3733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7</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16" name="Rectangle 15"/>
          <p:cNvSpPr/>
          <p:nvPr/>
        </p:nvSpPr>
        <p:spPr bwMode="auto">
          <a:xfrm>
            <a:off x="152400" y="4114800"/>
            <a:ext cx="5207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10</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17" name="Rectangle 16"/>
          <p:cNvSpPr/>
          <p:nvPr/>
        </p:nvSpPr>
        <p:spPr bwMode="auto">
          <a:xfrm>
            <a:off x="152400" y="44831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4</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18" name="Rectangle 17"/>
          <p:cNvSpPr/>
          <p:nvPr/>
        </p:nvSpPr>
        <p:spPr bwMode="auto">
          <a:xfrm>
            <a:off x="152400" y="48641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3</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19" name="Rectangle 18"/>
          <p:cNvSpPr/>
          <p:nvPr/>
        </p:nvSpPr>
        <p:spPr bwMode="auto">
          <a:xfrm>
            <a:off x="152400" y="52451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2</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20" name="Rectangle 19"/>
          <p:cNvSpPr/>
          <p:nvPr/>
        </p:nvSpPr>
        <p:spPr bwMode="auto">
          <a:xfrm>
            <a:off x="152400" y="557784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6</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21" name="Rectangle 20"/>
          <p:cNvSpPr/>
          <p:nvPr/>
        </p:nvSpPr>
        <p:spPr bwMode="auto">
          <a:xfrm>
            <a:off x="152400" y="585216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solidFill>
                  <a:srgbClr val="FF0000"/>
                </a:solidFill>
                <a:latin typeface="Arial" charset="0"/>
                <a:ea typeface="ＭＳ Ｐゴシック" pitchFamily="-80" charset="-128"/>
              </a:rPr>
              <a:t>9</a:t>
            </a:r>
            <a:endParaRPr kumimoji="1" lang="ja-JP" altLang="en-US" sz="1400" b="0" i="0" u="none" strike="noStrike" cap="none" normalizeH="0" baseline="0" dirty="0" smtClean="0">
              <a:ln>
                <a:noFill/>
              </a:ln>
              <a:solidFill>
                <a:srgbClr val="FF0000"/>
              </a:solidFill>
              <a:effectLst/>
              <a:latin typeface="Arial" charset="0"/>
              <a:ea typeface="ＭＳ Ｐゴシック" pitchFamily="-80" charset="-128"/>
            </a:endParaRPr>
          </a:p>
        </p:txBody>
      </p:sp>
      <p:sp>
        <p:nvSpPr>
          <p:cNvPr id="22"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P220 </a:t>
            </a:r>
            <a:r>
              <a:rPr lang="ja-JP" altLang="en-US" smtClean="0"/>
              <a:t>読むれ</a:t>
            </a:r>
            <a:r>
              <a:rPr lang="ja-JP" altLang="en-US" dirty="0" smtClean="0"/>
              <a:t>んしゅう</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22</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P221 </a:t>
            </a:r>
            <a:r>
              <a:rPr lang="ja-JP" altLang="en-US" smtClean="0"/>
              <a:t>読むれ</a:t>
            </a:r>
            <a:r>
              <a:rPr lang="ja-JP" altLang="en-US" dirty="0" smtClean="0"/>
              <a:t>んしゅう</a:t>
            </a:r>
            <a:endParaRPr lang="en-US" dirty="0"/>
          </a:p>
        </p:txBody>
      </p:sp>
      <p:pic>
        <p:nvPicPr>
          <p:cNvPr id="8194" name="Picture 2"/>
          <p:cNvPicPr>
            <a:picLocks noChangeAspect="1" noChangeArrowheads="1"/>
          </p:cNvPicPr>
          <p:nvPr/>
        </p:nvPicPr>
        <p:blipFill>
          <a:blip r:embed="rId2"/>
          <a:srcRect/>
          <a:stretch>
            <a:fillRect/>
          </a:stretch>
        </p:blipFill>
        <p:spPr bwMode="auto">
          <a:xfrm>
            <a:off x="257175" y="1417638"/>
            <a:ext cx="8629650" cy="2847975"/>
          </a:xfrm>
          <a:prstGeom prst="rect">
            <a:avLst/>
          </a:prstGeom>
          <a:noFill/>
          <a:ln w="9525">
            <a:noFill/>
            <a:miter lim="800000"/>
            <a:headEnd/>
            <a:tailEnd/>
          </a:ln>
        </p:spPr>
      </p:pic>
      <p:pic>
        <p:nvPicPr>
          <p:cNvPr id="8195" name="Picture 3"/>
          <p:cNvPicPr>
            <a:picLocks noChangeAspect="1" noChangeArrowheads="1"/>
          </p:cNvPicPr>
          <p:nvPr/>
        </p:nvPicPr>
        <p:blipFill>
          <a:blip r:embed="rId3"/>
          <a:srcRect/>
          <a:stretch>
            <a:fillRect/>
          </a:stretch>
        </p:blipFill>
        <p:spPr bwMode="auto">
          <a:xfrm>
            <a:off x="323850" y="4352925"/>
            <a:ext cx="8362950" cy="250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23</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P221 </a:t>
            </a:r>
            <a:r>
              <a:rPr lang="ja-JP" altLang="en-US" smtClean="0"/>
              <a:t>読むれ</a:t>
            </a:r>
            <a:r>
              <a:rPr lang="ja-JP" altLang="en-US" dirty="0" smtClean="0"/>
              <a:t>んしゅう</a:t>
            </a:r>
            <a:endParaRPr lang="en-US" dirty="0"/>
          </a:p>
        </p:txBody>
      </p:sp>
      <p:pic>
        <p:nvPicPr>
          <p:cNvPr id="9219" name="Picture 3"/>
          <p:cNvPicPr>
            <a:picLocks noChangeAspect="1" noChangeArrowheads="1"/>
          </p:cNvPicPr>
          <p:nvPr/>
        </p:nvPicPr>
        <p:blipFill>
          <a:blip r:embed="rId2"/>
          <a:srcRect/>
          <a:stretch>
            <a:fillRect/>
          </a:stretch>
        </p:blipFill>
        <p:spPr bwMode="auto">
          <a:xfrm>
            <a:off x="828675" y="1739900"/>
            <a:ext cx="7486650"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24</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P221 </a:t>
            </a:r>
            <a:r>
              <a:rPr lang="ja-JP" altLang="en-US" smtClean="0"/>
              <a:t>読むれ</a:t>
            </a:r>
            <a:r>
              <a:rPr lang="ja-JP" altLang="en-US" dirty="0" smtClean="0"/>
              <a:t>んしゅう</a:t>
            </a:r>
            <a:endParaRPr lang="en-US" dirty="0"/>
          </a:p>
        </p:txBody>
      </p:sp>
      <p:pic>
        <p:nvPicPr>
          <p:cNvPr id="10242" name="Picture 2"/>
          <p:cNvPicPr>
            <a:picLocks noChangeAspect="1" noChangeArrowheads="1"/>
          </p:cNvPicPr>
          <p:nvPr/>
        </p:nvPicPr>
        <p:blipFill>
          <a:blip r:embed="rId2"/>
          <a:srcRect/>
          <a:stretch>
            <a:fillRect/>
          </a:stretch>
        </p:blipFill>
        <p:spPr bwMode="auto">
          <a:xfrm>
            <a:off x="819150" y="1752600"/>
            <a:ext cx="7124700" cy="148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25</a:t>
            </a:fld>
            <a:endParaRPr lang="en-US" dirty="0"/>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smtClean="0"/>
              <a:t>聞くれ</a:t>
            </a:r>
            <a:r>
              <a:rPr lang="ja-JP" altLang="en-US" dirty="0" smtClean="0"/>
              <a:t>んしゅう</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P214 </a:t>
            </a:r>
            <a:r>
              <a:rPr lang="ja-JP" altLang="en-US" smtClean="0"/>
              <a:t>聞くれ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26</a:t>
            </a:fld>
            <a:endParaRPr lang="en-US" dirty="0"/>
          </a:p>
        </p:txBody>
      </p:sp>
      <p:pic>
        <p:nvPicPr>
          <p:cNvPr id="3" name="Picture 2"/>
          <p:cNvPicPr>
            <a:picLocks noChangeAspect="1" noChangeArrowheads="1"/>
          </p:cNvPicPr>
          <p:nvPr/>
        </p:nvPicPr>
        <p:blipFill>
          <a:blip r:embed="rId2"/>
          <a:srcRect/>
          <a:stretch>
            <a:fillRect/>
          </a:stretch>
        </p:blipFill>
        <p:spPr bwMode="auto">
          <a:xfrm>
            <a:off x="447675" y="1990725"/>
            <a:ext cx="8239125" cy="226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P214 </a:t>
            </a:r>
            <a:r>
              <a:rPr lang="ja-JP" altLang="en-US" smtClean="0"/>
              <a:t>聞くれ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27</a:t>
            </a:fld>
            <a:endParaRPr lang="en-US" dirty="0"/>
          </a:p>
        </p:txBody>
      </p:sp>
      <p:pic>
        <p:nvPicPr>
          <p:cNvPr id="12290" name="Picture 2"/>
          <p:cNvPicPr>
            <a:picLocks noChangeAspect="1" noChangeArrowheads="1"/>
          </p:cNvPicPr>
          <p:nvPr/>
        </p:nvPicPr>
        <p:blipFill>
          <a:blip r:embed="rId2"/>
          <a:srcRect/>
          <a:stretch>
            <a:fillRect/>
          </a:stretch>
        </p:blipFill>
        <p:spPr bwMode="auto">
          <a:xfrm>
            <a:off x="457200" y="1828800"/>
            <a:ext cx="7953375" cy="1066800"/>
          </a:xfrm>
          <a:prstGeom prst="rect">
            <a:avLst/>
          </a:prstGeom>
          <a:noFill/>
          <a:ln w="9525">
            <a:noFill/>
            <a:miter lim="800000"/>
            <a:headEnd/>
            <a:tailEnd/>
          </a:ln>
        </p:spPr>
      </p:pic>
      <p:sp>
        <p:nvSpPr>
          <p:cNvPr id="6" name="TextBox 5"/>
          <p:cNvSpPr txBox="1"/>
          <p:nvPr/>
        </p:nvSpPr>
        <p:spPr>
          <a:xfrm>
            <a:off x="723899" y="3111500"/>
            <a:ext cx="7686675" cy="1938992"/>
          </a:xfrm>
          <a:prstGeom prst="rect">
            <a:avLst/>
          </a:prstGeom>
          <a:noFill/>
        </p:spPr>
        <p:txBody>
          <a:bodyPr wrap="square" rtlCol="0">
            <a:spAutoFit/>
          </a:bodyPr>
          <a:lstStyle/>
          <a:p>
            <a:pPr>
              <a:buFont typeface="Arial" pitchFamily="34" charset="0"/>
              <a:buChar char="•"/>
            </a:pPr>
            <a:r>
              <a:rPr lang="en-US" sz="2400" dirty="0" smtClean="0"/>
              <a:t>General description of national weather condition</a:t>
            </a:r>
          </a:p>
          <a:p>
            <a:pPr>
              <a:buFont typeface="Arial" pitchFamily="34" charset="0"/>
              <a:buChar char="•"/>
            </a:pPr>
            <a:r>
              <a:rPr lang="en-US" sz="2400" dirty="0" smtClean="0"/>
              <a:t>Regional forecasts by areas</a:t>
            </a:r>
          </a:p>
          <a:p>
            <a:pPr>
              <a:buFont typeface="Arial" pitchFamily="34" charset="0"/>
              <a:buChar char="•"/>
            </a:pPr>
            <a:r>
              <a:rPr lang="en-US" sz="2400" dirty="0" smtClean="0"/>
              <a:t>Each regional forecast contains specific information</a:t>
            </a:r>
          </a:p>
          <a:p>
            <a:r>
              <a:rPr lang="en-US" sz="2400" dirty="0" smtClean="0"/>
              <a:t>  (condition, high and low temperatures)</a:t>
            </a:r>
          </a:p>
          <a:p>
            <a:pPr>
              <a:buFont typeface="Arial" pitchFamily="34" charset="0"/>
              <a:buChar char="•"/>
            </a:pPr>
            <a:r>
              <a:rPr lang="en-US" sz="2400" dirty="0" smtClean="0"/>
              <a:t>General comment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P214 </a:t>
            </a:r>
            <a:r>
              <a:rPr lang="ja-JP" altLang="en-US" smtClean="0"/>
              <a:t>聞くれ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28</a:t>
            </a:fld>
            <a:endParaRPr lang="en-US" dirty="0"/>
          </a:p>
        </p:txBody>
      </p:sp>
      <p:pic>
        <p:nvPicPr>
          <p:cNvPr id="13314" name="Picture 2"/>
          <p:cNvPicPr>
            <a:picLocks noChangeAspect="1" noChangeArrowheads="1"/>
          </p:cNvPicPr>
          <p:nvPr/>
        </p:nvPicPr>
        <p:blipFill>
          <a:blip r:embed="rId3"/>
          <a:srcRect/>
          <a:stretch>
            <a:fillRect/>
          </a:stretch>
        </p:blipFill>
        <p:spPr bwMode="auto">
          <a:xfrm>
            <a:off x="911225" y="1417637"/>
            <a:ext cx="6734175" cy="5276337"/>
          </a:xfrm>
          <a:prstGeom prst="rect">
            <a:avLst/>
          </a:prstGeom>
          <a:noFill/>
          <a:ln w="9525">
            <a:noFill/>
            <a:miter lim="800000"/>
            <a:headEnd/>
            <a:tailEnd/>
          </a:ln>
        </p:spPr>
      </p:pic>
      <p:pic>
        <p:nvPicPr>
          <p:cNvPr id="7" name="ch7-listening1.mov">
            <a:hlinkClick r:id="" action="ppaction://media"/>
          </p:cNvPr>
          <p:cNvPicPr/>
          <p:nvPr>
            <a:videoFile r:link="rId1"/>
          </p:nvPr>
        </p:nvPicPr>
        <p:blipFill>
          <a:blip r:embed="rId4"/>
          <a:stretch>
            <a:fillRect/>
          </a:stretch>
        </p:blipFill>
        <p:spPr>
          <a:xfrm>
            <a:off x="322263" y="2255838"/>
            <a:ext cx="508000" cy="508000"/>
          </a:xfrm>
          <a:prstGeom prst="rect">
            <a:avLst/>
          </a:prstGeom>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fontScale="90000"/>
          </a:bodyPr>
          <a:lstStyle/>
          <a:p>
            <a:r>
              <a:rPr lang="ja-JP" altLang="en-US" smtClean="0"/>
              <a:t>ひなまつり</a:t>
            </a:r>
            <a:r>
              <a:rPr lang="en-US" altLang="ja-JP" dirty="0" smtClean="0"/>
              <a:t/>
            </a:r>
            <a:br>
              <a:rPr lang="en-US" altLang="ja-JP" dirty="0" smtClean="0"/>
            </a:br>
            <a:r>
              <a:rPr lang="en-US" altLang="ja-JP" sz="3100" dirty="0" smtClean="0"/>
              <a:t>(Doll Festival)</a:t>
            </a:r>
            <a:endParaRPr lang="en-US" sz="31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a:t>
            </a:fld>
            <a:endParaRPr lang="en-US" dirty="0"/>
          </a:p>
        </p:txBody>
      </p:sp>
      <p:sp>
        <p:nvSpPr>
          <p:cNvPr id="10" name="TextBox 9"/>
          <p:cNvSpPr txBox="1"/>
          <p:nvPr/>
        </p:nvSpPr>
        <p:spPr>
          <a:xfrm>
            <a:off x="457200" y="4140358"/>
            <a:ext cx="8229600" cy="2308324"/>
          </a:xfrm>
          <a:prstGeom prst="rect">
            <a:avLst/>
          </a:prstGeom>
          <a:noFill/>
        </p:spPr>
        <p:txBody>
          <a:bodyPr wrap="square" rtlCol="0">
            <a:spAutoFit/>
          </a:bodyPr>
          <a:lstStyle/>
          <a:p>
            <a:r>
              <a:rPr lang="en-US" dirty="0" smtClean="0"/>
              <a:t>March 3 in Japan is the day of the Doll Festival, also known as Girls’ Day, when families display sets of traditional Japanese dolls in their house. The Doll Festival is an occasion for a family to pray for the health and happiness of girls.</a:t>
            </a:r>
          </a:p>
          <a:p>
            <a:endParaRPr lang="en-US" dirty="0" smtClean="0"/>
          </a:p>
          <a:p>
            <a:r>
              <a:rPr lang="en-US" dirty="0" smtClean="0"/>
              <a:t>Most families take their beautiful collection of dolls out of the closet around mid-February and put it away again as soon as </a:t>
            </a:r>
            <a:r>
              <a:rPr lang="en-US" dirty="0" err="1" smtClean="0"/>
              <a:t>Hina</a:t>
            </a:r>
            <a:r>
              <a:rPr lang="en-US" dirty="0" smtClean="0"/>
              <a:t> </a:t>
            </a:r>
            <a:r>
              <a:rPr lang="en-US" dirty="0" err="1" smtClean="0"/>
              <a:t>Matsuri</a:t>
            </a:r>
            <a:r>
              <a:rPr lang="en-US" dirty="0" smtClean="0"/>
              <a:t> is over. This is because of an old superstition that families that are slow in putting back the dolls have trouble marrying off their daughters!</a:t>
            </a:r>
            <a:endParaRPr lang="en-US" dirty="0"/>
          </a:p>
        </p:txBody>
      </p:sp>
      <p:pic>
        <p:nvPicPr>
          <p:cNvPr id="2055" name="Picture 7" descr="C:\Users\tokumasu\Desktop\____ 1.png"/>
          <p:cNvPicPr>
            <a:picLocks noChangeAspect="1" noChangeArrowheads="1"/>
          </p:cNvPicPr>
          <p:nvPr/>
        </p:nvPicPr>
        <p:blipFill>
          <a:blip r:embed="rId2"/>
          <a:srcRect/>
          <a:stretch>
            <a:fillRect/>
          </a:stretch>
        </p:blipFill>
        <p:spPr bwMode="auto">
          <a:xfrm>
            <a:off x="457200" y="2025650"/>
            <a:ext cx="4546600" cy="1765300"/>
          </a:xfrm>
          <a:prstGeom prst="rect">
            <a:avLst/>
          </a:prstGeom>
          <a:noFill/>
          <a:ln>
            <a:solidFill>
              <a:schemeClr val="accent2">
                <a:lumMod val="75000"/>
              </a:schemeClr>
            </a:solidFill>
          </a:ln>
        </p:spPr>
      </p:pic>
      <p:pic>
        <p:nvPicPr>
          <p:cNvPr id="2056" name="Picture 8" descr="C:\Users\tokumasu\Desktop\____ 3.png"/>
          <p:cNvPicPr>
            <a:picLocks noChangeAspect="1" noChangeArrowheads="1"/>
          </p:cNvPicPr>
          <p:nvPr/>
        </p:nvPicPr>
        <p:blipFill>
          <a:blip r:embed="rId3"/>
          <a:srcRect/>
          <a:stretch>
            <a:fillRect/>
          </a:stretch>
        </p:blipFill>
        <p:spPr bwMode="auto">
          <a:xfrm>
            <a:off x="5461000" y="1670050"/>
            <a:ext cx="3175000" cy="2120900"/>
          </a:xfrm>
          <a:prstGeom prst="rect">
            <a:avLst/>
          </a:prstGeom>
          <a:noFill/>
        </p:spPr>
      </p:pic>
      <p:sp>
        <p:nvSpPr>
          <p:cNvPr id="15" name="TextBox 14"/>
          <p:cNvSpPr txBox="1"/>
          <p:nvPr/>
        </p:nvSpPr>
        <p:spPr>
          <a:xfrm>
            <a:off x="6883400" y="6448682"/>
            <a:ext cx="1752600" cy="276999"/>
          </a:xfrm>
          <a:prstGeom prst="rect">
            <a:avLst/>
          </a:prstGeom>
          <a:noFill/>
        </p:spPr>
        <p:txBody>
          <a:bodyPr wrap="square" rtlCol="0">
            <a:spAutoFit/>
          </a:bodyPr>
          <a:lstStyle/>
          <a:p>
            <a:r>
              <a:rPr lang="en-US" sz="1200" dirty="0" smtClean="0"/>
              <a:t>(http://web-japan.org/)</a:t>
            </a:r>
            <a:endParaRPr lang="en-US" sz="1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4</a:t>
            </a:fld>
            <a:endParaRPr lang="en-US" dirty="0"/>
          </a:p>
        </p:txBody>
      </p:sp>
      <p:pic>
        <p:nvPicPr>
          <p:cNvPr id="3074" name="Picture 2"/>
          <p:cNvPicPr>
            <a:picLocks noChangeAspect="1" noChangeArrowheads="1"/>
          </p:cNvPicPr>
          <p:nvPr/>
        </p:nvPicPr>
        <p:blipFill>
          <a:blip r:embed="rId2"/>
          <a:srcRect/>
          <a:stretch>
            <a:fillRect/>
          </a:stretch>
        </p:blipFill>
        <p:spPr bwMode="auto">
          <a:xfrm>
            <a:off x="165100" y="400050"/>
            <a:ext cx="4891612" cy="5956300"/>
          </a:xfrm>
          <a:prstGeom prst="rect">
            <a:avLst/>
          </a:prstGeom>
          <a:noFill/>
          <a:ln w="9525">
            <a:noFill/>
            <a:miter lim="800000"/>
            <a:headEnd/>
            <a:tailEnd/>
          </a:ln>
        </p:spPr>
      </p:pic>
      <p:sp>
        <p:nvSpPr>
          <p:cNvPr id="9" name="TextBox 8"/>
          <p:cNvSpPr txBox="1"/>
          <p:nvPr/>
        </p:nvSpPr>
        <p:spPr>
          <a:xfrm>
            <a:off x="5056712" y="0"/>
            <a:ext cx="3807888" cy="6463308"/>
          </a:xfrm>
          <a:prstGeom prst="rect">
            <a:avLst/>
          </a:prstGeom>
          <a:noFill/>
        </p:spPr>
        <p:txBody>
          <a:bodyPr wrap="square" rtlCol="0">
            <a:spAutoFit/>
          </a:bodyPr>
          <a:lstStyle/>
          <a:p>
            <a:r>
              <a:rPr lang="en-US" dirty="0" smtClean="0"/>
              <a:t>The dolls wear costumes of the imperial court during the </a:t>
            </a:r>
            <a:r>
              <a:rPr lang="en-US" dirty="0" err="1" smtClean="0"/>
              <a:t>Heian</a:t>
            </a:r>
            <a:r>
              <a:rPr lang="en-US" dirty="0" smtClean="0"/>
              <a:t> period (794-1192) and are placed on a tiered platform covered with red felt. The size of the dolls and number of steps vary, but usually the displays are of five or seven layers; single-tiered decorations with one male and one female doll are also common. </a:t>
            </a:r>
            <a:br>
              <a:rPr lang="en-US" dirty="0" smtClean="0"/>
            </a:br>
            <a:r>
              <a:rPr lang="en-US" dirty="0" smtClean="0"/>
              <a:t/>
            </a:r>
            <a:br>
              <a:rPr lang="en-US" dirty="0" smtClean="0"/>
            </a:br>
            <a:r>
              <a:rPr lang="en-US" dirty="0" smtClean="0"/>
              <a:t>The top tier is reserved for the emperor and the empress. A miniature gilded folding screen is placed behind them, just like the real Imperial throne of the ancient court. </a:t>
            </a:r>
            <a:br>
              <a:rPr lang="en-US" dirty="0" smtClean="0"/>
            </a:br>
            <a:r>
              <a:rPr lang="en-US" dirty="0" smtClean="0"/>
              <a:t/>
            </a:r>
            <a:br>
              <a:rPr lang="en-US" dirty="0" smtClean="0"/>
            </a:br>
            <a:r>
              <a:rPr lang="en-US" dirty="0" smtClean="0"/>
              <a:t>On the second tier are three ladies-in-waiting, and on the third are five male court musicians. Ministers sit on either side of trays of food on the fourth step, and the fifth row features guards flanked by an orange tree to the left and a cherry tree to the right. </a:t>
            </a:r>
            <a:endParaRPr lang="en-US" dirty="0"/>
          </a:p>
        </p:txBody>
      </p:sp>
      <p:sp>
        <p:nvSpPr>
          <p:cNvPr id="11" name="TextBox 10"/>
          <p:cNvSpPr txBox="1"/>
          <p:nvPr/>
        </p:nvSpPr>
        <p:spPr>
          <a:xfrm>
            <a:off x="6934200" y="6444476"/>
            <a:ext cx="1752600" cy="276999"/>
          </a:xfrm>
          <a:prstGeom prst="rect">
            <a:avLst/>
          </a:prstGeom>
          <a:noFill/>
        </p:spPr>
        <p:txBody>
          <a:bodyPr wrap="square" rtlCol="0">
            <a:spAutoFit/>
          </a:bodyPr>
          <a:lstStyle/>
          <a:p>
            <a:r>
              <a:rPr lang="en-US" sz="1200" dirty="0" smtClean="0"/>
              <a:t>(http://web-japan.org/)</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5</a:t>
            </a:fld>
            <a:endParaRPr lang="en-US" dirty="0"/>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dirty="0" smtClean="0"/>
              <a:t>ダイアローグ</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altLang="ja-JP" dirty="0" smtClean="0"/>
              <a:t>P187 </a:t>
            </a:r>
            <a:r>
              <a:rPr lang="ja-JP" altLang="en-US" dirty="0" smtClean="0"/>
              <a:t>ダイアローグ</a:t>
            </a:r>
            <a:endParaRPr lang="en-US" dirty="0"/>
          </a:p>
        </p:txBody>
      </p:sp>
      <p:sp>
        <p:nvSpPr>
          <p:cNvPr id="3" name="Content Placeholder 2"/>
          <p:cNvSpPr>
            <a:spLocks noGrp="1"/>
          </p:cNvSpPr>
          <p:nvPr>
            <p:ph idx="1"/>
          </p:nvPr>
        </p:nvSpPr>
        <p:spPr/>
        <p:txBody>
          <a:bodyPr/>
          <a:lstStyle/>
          <a:p>
            <a:r>
              <a:rPr lang="ja-JP" altLang="en-US" b="1" smtClean="0">
                <a:latin typeface="DFPKyoKaSho-W4" pitchFamily="18" charset="-128"/>
                <a:ea typeface="DFPKyoKaSho-W4" pitchFamily="18" charset="-128"/>
              </a:rPr>
              <a:t>「寒いですね。」</a:t>
            </a:r>
            <a:endParaRPr lang="en-US" altLang="ja-JP" b="1" dirty="0" smtClean="0">
              <a:latin typeface="DFPKyoKaSho-W4" pitchFamily="18" charset="-128"/>
              <a:ea typeface="DFPKyoKaSho-W4" pitchFamily="18" charset="-128"/>
            </a:endParaRPr>
          </a:p>
          <a:p>
            <a:pPr>
              <a:buNone/>
            </a:pPr>
            <a:endParaRPr lang="en-US" dirty="0"/>
          </a:p>
        </p:txBody>
      </p:sp>
      <p:pic>
        <p:nvPicPr>
          <p:cNvPr id="14338" name="Picture 2" descr="F:\ピクチャ 8.png"/>
          <p:cNvPicPr>
            <a:picLocks noChangeAspect="1" noChangeArrowheads="1"/>
          </p:cNvPicPr>
          <p:nvPr/>
        </p:nvPicPr>
        <p:blipFill>
          <a:blip r:embed="rId2"/>
          <a:srcRect/>
          <a:stretch>
            <a:fillRect/>
          </a:stretch>
        </p:blipFill>
        <p:spPr bwMode="auto">
          <a:xfrm>
            <a:off x="4484045" y="2555408"/>
            <a:ext cx="3822701" cy="2547115"/>
          </a:xfrm>
          <a:prstGeom prst="rect">
            <a:avLst/>
          </a:prstGeom>
          <a:noFill/>
          <a:ln>
            <a:solidFill>
              <a:schemeClr val="tx2">
                <a:lumMod val="60000"/>
                <a:lumOff val="40000"/>
              </a:schemeClr>
            </a:solidFill>
          </a:ln>
        </p:spPr>
      </p:pic>
      <p:pic>
        <p:nvPicPr>
          <p:cNvPr id="14339" name="Picture 3" descr="F:\ピクチャ 6.png"/>
          <p:cNvPicPr>
            <a:picLocks noChangeAspect="1" noChangeArrowheads="1"/>
          </p:cNvPicPr>
          <p:nvPr/>
        </p:nvPicPr>
        <p:blipFill>
          <a:blip r:embed="rId3"/>
          <a:srcRect/>
          <a:stretch>
            <a:fillRect/>
          </a:stretch>
        </p:blipFill>
        <p:spPr bwMode="auto">
          <a:xfrm>
            <a:off x="457200" y="2555408"/>
            <a:ext cx="3822700" cy="2547115"/>
          </a:xfrm>
          <a:prstGeom prst="rect">
            <a:avLst/>
          </a:prstGeom>
          <a:noFill/>
          <a:ln>
            <a:solidFill>
              <a:schemeClr val="tx2">
                <a:lumMod val="60000"/>
                <a:lumOff val="40000"/>
              </a:schemeClr>
            </a:solidFill>
          </a:ln>
        </p:spPr>
      </p:pic>
      <p:sp>
        <p:nvSpPr>
          <p:cNvPr id="9" name="TextBox 8"/>
          <p:cNvSpPr txBox="1"/>
          <p:nvPr/>
        </p:nvSpPr>
        <p:spPr>
          <a:xfrm>
            <a:off x="1079500" y="5525998"/>
            <a:ext cx="2679700" cy="923330"/>
          </a:xfrm>
          <a:prstGeom prst="rect">
            <a:avLst/>
          </a:prstGeom>
          <a:solidFill>
            <a:schemeClr val="accent2">
              <a:lumMod val="40000"/>
              <a:lumOff val="60000"/>
            </a:schemeClr>
          </a:solidFill>
        </p:spPr>
        <p:txBody>
          <a:bodyPr wrap="square" rtlCol="0">
            <a:spAutoFit/>
          </a:bodyPr>
          <a:lstStyle/>
          <a:p>
            <a:r>
              <a:rPr lang="ja-JP" altLang="en-US" b="1" smtClean="0">
                <a:latin typeface="DFPKyoKaSho-W4" pitchFamily="18" charset="-128"/>
                <a:ea typeface="DFPKyoKaSho-W4" pitchFamily="18" charset="-128"/>
              </a:rPr>
              <a:t>たしかに</a:t>
            </a:r>
            <a:r>
              <a:rPr lang="en-US" altLang="ja-JP" b="1" dirty="0" smtClean="0">
                <a:latin typeface="DFPKyoKaSho-W4" pitchFamily="18" charset="-128"/>
                <a:ea typeface="DFPKyoKaSho-W4" pitchFamily="18" charset="-128"/>
              </a:rPr>
              <a:t> </a:t>
            </a:r>
            <a:r>
              <a:rPr lang="en-US" altLang="ja-JP" dirty="0" smtClean="0"/>
              <a:t>(certainly)</a:t>
            </a:r>
          </a:p>
          <a:p>
            <a:r>
              <a:rPr lang="ja-JP" altLang="en-US" b="1" smtClean="0">
                <a:latin typeface="DFPKyoKaSho-W4" pitchFamily="18" charset="-128"/>
                <a:ea typeface="DFPKyoKaSho-W4" pitchFamily="18" charset="-128"/>
              </a:rPr>
              <a:t>いつもより</a:t>
            </a:r>
            <a:r>
              <a:rPr lang="ja-JP" altLang="en-US" smtClean="0"/>
              <a:t> </a:t>
            </a:r>
            <a:r>
              <a:rPr lang="en-US" altLang="ja-JP" dirty="0" smtClean="0"/>
              <a:t>(than usual)</a:t>
            </a:r>
          </a:p>
          <a:p>
            <a:r>
              <a:rPr lang="ja-JP" altLang="en-US" b="1" smtClean="0">
                <a:latin typeface="DFPKyoKaSho-W4" pitchFamily="18" charset="-128"/>
                <a:ea typeface="DFPKyoKaSho-W4" pitchFamily="18" charset="-128"/>
              </a:rPr>
              <a:t>いやだなあ</a:t>
            </a:r>
            <a:r>
              <a:rPr lang="ja-JP" altLang="en-US" smtClean="0"/>
              <a:t> </a:t>
            </a:r>
            <a:r>
              <a:rPr lang="en-US" altLang="ja-JP" dirty="0" smtClean="0"/>
              <a:t>(unpleasant)</a:t>
            </a:r>
            <a:endParaRPr lang="en-US" dirty="0"/>
          </a:p>
        </p:txBody>
      </p:sp>
      <p:sp>
        <p:nvSpPr>
          <p:cNvPr id="10" name="TextBox 9"/>
          <p:cNvSpPr txBox="1"/>
          <p:nvPr/>
        </p:nvSpPr>
        <p:spPr>
          <a:xfrm>
            <a:off x="4484044" y="5525998"/>
            <a:ext cx="4202755" cy="1200329"/>
          </a:xfrm>
          <a:prstGeom prst="rect">
            <a:avLst/>
          </a:prstGeom>
          <a:solidFill>
            <a:schemeClr val="accent2">
              <a:lumMod val="40000"/>
              <a:lumOff val="60000"/>
            </a:schemeClr>
          </a:solidFill>
        </p:spPr>
        <p:txBody>
          <a:bodyPr wrap="square" rtlCol="0">
            <a:spAutoFit/>
          </a:bodyPr>
          <a:lstStyle/>
          <a:p>
            <a:r>
              <a:rPr lang="ja-JP" altLang="en-US" b="1" smtClean="0">
                <a:latin typeface="DFPKyoKaSho-W4" pitchFamily="18" charset="-128"/>
                <a:ea typeface="DFPKyoKaSho-W4" pitchFamily="18" charset="-128"/>
              </a:rPr>
              <a:t>みんな風邪（かぜ）ひかないように</a:t>
            </a:r>
            <a:endParaRPr lang="en-US" altLang="ja-JP" b="1" dirty="0" smtClean="0">
              <a:latin typeface="DFPKyoKaSho-W4" pitchFamily="18" charset="-128"/>
              <a:ea typeface="DFPKyoKaSho-W4" pitchFamily="18" charset="-128"/>
            </a:endParaRPr>
          </a:p>
          <a:p>
            <a:r>
              <a:rPr lang="ja-JP" altLang="en-US" b="1" smtClean="0">
                <a:latin typeface="DFPKyoKaSho-W4" pitchFamily="18" charset="-128"/>
                <a:ea typeface="DFPKyoKaSho-W4" pitchFamily="18" charset="-128"/>
              </a:rPr>
              <a:t>気（き）をつける</a:t>
            </a:r>
            <a:endParaRPr lang="en-US" altLang="ja-JP" b="1" dirty="0" smtClean="0">
              <a:latin typeface="DFPKyoKaSho-W4" pitchFamily="18" charset="-128"/>
              <a:ea typeface="DFPKyoKaSho-W4" pitchFamily="18" charset="-128"/>
            </a:endParaRPr>
          </a:p>
          <a:p>
            <a:r>
              <a:rPr lang="en-US" altLang="ja-JP" dirty="0" smtClean="0">
                <a:ea typeface="DFPKyoKaSho-W4" pitchFamily="18" charset="-128"/>
              </a:rPr>
              <a:t>(Everybody take care so that you don’t catch cold.)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ja-JP" altLang="en-US" dirty="0" smtClean="0"/>
              <a:t>きいてください。</a:t>
            </a:r>
            <a:endParaRPr lang="ja-JP" alt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7</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a:t>
            </a:r>
            <a:r>
              <a:rPr lang="en-US" altLang="ja-JP" sz="4400" dirty="0" smtClean="0">
                <a:latin typeface="+mj-lt"/>
                <a:ea typeface="+mj-ea"/>
                <a:cs typeface="+mj-cs"/>
              </a:rPr>
              <a:t>187</a:t>
            </a: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ch7-dialogue-listening.mov">
            <a:hlinkClick r:id="" action="ppaction://media"/>
          </p:cNvPr>
          <p:cNvPicPr/>
          <p:nvPr>
            <a:videoFile r:link="rId1"/>
          </p:nvPr>
        </p:nvPicPr>
        <p:blipFill>
          <a:blip r:embed="rId3"/>
          <a:stretch>
            <a:fillRect/>
          </a:stretch>
        </p:blipFill>
        <p:spPr>
          <a:xfrm>
            <a:off x="3894667" y="1600200"/>
            <a:ext cx="584200" cy="584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3"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8</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a:t>
            </a:r>
            <a:r>
              <a:rPr lang="en-US" altLang="ja-JP" sz="4400" dirty="0" smtClean="0">
                <a:latin typeface="+mj-lt"/>
                <a:ea typeface="+mj-ea"/>
                <a:cs typeface="+mj-cs"/>
              </a:rPr>
              <a:t>188</a:t>
            </a: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098" name="Picture 2" descr="C:\Users\tokumasu\Desktop\la_11_40.jpg"/>
          <p:cNvPicPr>
            <a:picLocks noChangeAspect="1" noChangeArrowheads="1"/>
          </p:cNvPicPr>
          <p:nvPr/>
        </p:nvPicPr>
        <p:blipFill>
          <a:blip r:embed="rId2"/>
          <a:srcRect/>
          <a:stretch>
            <a:fillRect/>
          </a:stretch>
        </p:blipFill>
        <p:spPr bwMode="auto">
          <a:xfrm>
            <a:off x="4602925" y="4372121"/>
            <a:ext cx="3149970" cy="2168895"/>
          </a:xfrm>
          <a:prstGeom prst="rect">
            <a:avLst/>
          </a:prstGeom>
          <a:noFill/>
          <a:ln>
            <a:solidFill>
              <a:schemeClr val="accent1"/>
            </a:solidFill>
          </a:ln>
        </p:spPr>
      </p:pic>
      <p:pic>
        <p:nvPicPr>
          <p:cNvPr id="4099" name="Picture 3" descr="C:\Users\tokumasu\Desktop\la_11_41.jpg"/>
          <p:cNvPicPr>
            <a:picLocks noChangeAspect="1" noChangeArrowheads="1"/>
          </p:cNvPicPr>
          <p:nvPr/>
        </p:nvPicPr>
        <p:blipFill>
          <a:blip r:embed="rId3"/>
          <a:srcRect/>
          <a:stretch>
            <a:fillRect/>
          </a:stretch>
        </p:blipFill>
        <p:spPr bwMode="auto">
          <a:xfrm>
            <a:off x="4602925" y="1849439"/>
            <a:ext cx="3149970" cy="2015024"/>
          </a:xfrm>
          <a:prstGeom prst="rect">
            <a:avLst/>
          </a:prstGeom>
          <a:noFill/>
          <a:ln>
            <a:solidFill>
              <a:schemeClr val="accent1"/>
            </a:solidFill>
          </a:ln>
        </p:spPr>
      </p:pic>
      <p:pic>
        <p:nvPicPr>
          <p:cNvPr id="4103" name="Picture 7" descr="C:\Users\tokumasu\Desktop\la_11_39.jpg"/>
          <p:cNvPicPr>
            <a:picLocks noChangeAspect="1" noChangeArrowheads="1"/>
          </p:cNvPicPr>
          <p:nvPr/>
        </p:nvPicPr>
        <p:blipFill>
          <a:blip r:embed="rId4"/>
          <a:srcRect/>
          <a:stretch>
            <a:fillRect/>
          </a:stretch>
        </p:blipFill>
        <p:spPr bwMode="auto">
          <a:xfrm>
            <a:off x="1053252" y="1849439"/>
            <a:ext cx="3277449" cy="2015024"/>
          </a:xfrm>
          <a:prstGeom prst="rect">
            <a:avLst/>
          </a:prstGeom>
          <a:noFill/>
          <a:ln>
            <a:solidFill>
              <a:schemeClr val="accent1"/>
            </a:solidFill>
          </a:ln>
        </p:spPr>
      </p:pic>
      <p:pic>
        <p:nvPicPr>
          <p:cNvPr id="4104" name="Picture 8" descr="C:\Users\tokumasu\Desktop\la_11_38.jpg"/>
          <p:cNvPicPr>
            <a:picLocks noChangeAspect="1" noChangeArrowheads="1"/>
          </p:cNvPicPr>
          <p:nvPr/>
        </p:nvPicPr>
        <p:blipFill>
          <a:blip r:embed="rId5"/>
          <a:srcRect/>
          <a:stretch>
            <a:fillRect/>
          </a:stretch>
        </p:blipFill>
        <p:spPr bwMode="auto">
          <a:xfrm>
            <a:off x="1053252" y="4372121"/>
            <a:ext cx="3277449" cy="2154568"/>
          </a:xfrm>
          <a:prstGeom prst="rect">
            <a:avLst/>
          </a:prstGeom>
          <a:noFill/>
          <a:ln>
            <a:solidFill>
              <a:schemeClr val="accent1"/>
            </a:solidFill>
          </a:ln>
        </p:spPr>
      </p:pic>
      <p:sp>
        <p:nvSpPr>
          <p:cNvPr id="13" name="TextBox 12"/>
          <p:cNvSpPr txBox="1"/>
          <p:nvPr/>
        </p:nvSpPr>
        <p:spPr>
          <a:xfrm>
            <a:off x="1053252" y="3495131"/>
            <a:ext cx="292100" cy="369332"/>
          </a:xfrm>
          <a:prstGeom prst="rect">
            <a:avLst/>
          </a:prstGeom>
          <a:solidFill>
            <a:srgbClr val="FFC000"/>
          </a:solidFill>
          <a:ln w="25400">
            <a:solidFill>
              <a:srgbClr val="FF0000"/>
            </a:solidFill>
          </a:ln>
        </p:spPr>
        <p:txBody>
          <a:bodyPr wrap="square" rtlCol="0">
            <a:spAutoFit/>
          </a:bodyPr>
          <a:lstStyle/>
          <a:p>
            <a:r>
              <a:rPr lang="en-US" dirty="0" smtClean="0">
                <a:solidFill>
                  <a:srgbClr val="FF0000"/>
                </a:solidFill>
              </a:rPr>
              <a:t>A</a:t>
            </a:r>
            <a:endParaRPr lang="en-US" dirty="0">
              <a:solidFill>
                <a:srgbClr val="FF0000"/>
              </a:solidFill>
            </a:endParaRPr>
          </a:p>
        </p:txBody>
      </p:sp>
      <p:sp>
        <p:nvSpPr>
          <p:cNvPr id="14" name="TextBox 13"/>
          <p:cNvSpPr txBox="1"/>
          <p:nvPr/>
        </p:nvSpPr>
        <p:spPr>
          <a:xfrm>
            <a:off x="4602925" y="3495131"/>
            <a:ext cx="292100" cy="369332"/>
          </a:xfrm>
          <a:prstGeom prst="rect">
            <a:avLst/>
          </a:prstGeom>
          <a:solidFill>
            <a:srgbClr val="FFC000"/>
          </a:solidFill>
          <a:ln w="25400">
            <a:solidFill>
              <a:srgbClr val="FF0000"/>
            </a:solidFill>
          </a:ln>
        </p:spPr>
        <p:txBody>
          <a:bodyPr wrap="square" rtlCol="0">
            <a:spAutoFit/>
          </a:bodyPr>
          <a:lstStyle/>
          <a:p>
            <a:r>
              <a:rPr lang="en-US" dirty="0" smtClean="0">
                <a:solidFill>
                  <a:srgbClr val="FF0000"/>
                </a:solidFill>
              </a:rPr>
              <a:t>B</a:t>
            </a:r>
            <a:endParaRPr lang="en-US" dirty="0">
              <a:solidFill>
                <a:srgbClr val="FF0000"/>
              </a:solidFill>
            </a:endParaRPr>
          </a:p>
        </p:txBody>
      </p:sp>
      <p:sp>
        <p:nvSpPr>
          <p:cNvPr id="15" name="TextBox 14"/>
          <p:cNvSpPr txBox="1"/>
          <p:nvPr/>
        </p:nvSpPr>
        <p:spPr>
          <a:xfrm>
            <a:off x="1053252" y="6157357"/>
            <a:ext cx="292100" cy="369332"/>
          </a:xfrm>
          <a:prstGeom prst="rect">
            <a:avLst/>
          </a:prstGeom>
          <a:solidFill>
            <a:srgbClr val="FFC000"/>
          </a:solidFill>
          <a:ln w="25400">
            <a:solidFill>
              <a:srgbClr val="FF0000"/>
            </a:solidFill>
          </a:ln>
        </p:spPr>
        <p:txBody>
          <a:bodyPr wrap="square" rtlCol="0">
            <a:spAutoFit/>
          </a:bodyPr>
          <a:lstStyle/>
          <a:p>
            <a:r>
              <a:rPr lang="en-US" dirty="0" smtClean="0">
                <a:solidFill>
                  <a:srgbClr val="FF0000"/>
                </a:solidFill>
              </a:rPr>
              <a:t>C</a:t>
            </a:r>
            <a:endParaRPr lang="en-US" dirty="0">
              <a:solidFill>
                <a:srgbClr val="FF0000"/>
              </a:solidFill>
            </a:endParaRPr>
          </a:p>
        </p:txBody>
      </p:sp>
      <p:sp>
        <p:nvSpPr>
          <p:cNvPr id="16" name="TextBox 15"/>
          <p:cNvSpPr txBox="1"/>
          <p:nvPr/>
        </p:nvSpPr>
        <p:spPr>
          <a:xfrm>
            <a:off x="4602925" y="6171684"/>
            <a:ext cx="292100" cy="369332"/>
          </a:xfrm>
          <a:prstGeom prst="rect">
            <a:avLst/>
          </a:prstGeom>
          <a:solidFill>
            <a:srgbClr val="FFC000"/>
          </a:solidFill>
          <a:ln w="25400">
            <a:solidFill>
              <a:srgbClr val="FF0000"/>
            </a:solidFill>
          </a:ln>
        </p:spPr>
        <p:txBody>
          <a:bodyPr wrap="square" rtlCol="0">
            <a:spAutoFit/>
          </a:bodyPr>
          <a:lstStyle/>
          <a:p>
            <a:r>
              <a:rPr lang="en-US" dirty="0" smtClean="0">
                <a:solidFill>
                  <a:srgbClr val="FF0000"/>
                </a:solidFill>
              </a:rPr>
              <a:t>D</a:t>
            </a:r>
            <a:endParaRPr lang="en-US" dirty="0">
              <a:solidFill>
                <a:srgbClr val="FF0000"/>
              </a:solidFill>
            </a:endParaRPr>
          </a:p>
        </p:txBody>
      </p:sp>
      <p:sp>
        <p:nvSpPr>
          <p:cNvPr id="17" name="TextBox 16"/>
          <p:cNvSpPr txBox="1"/>
          <p:nvPr/>
        </p:nvSpPr>
        <p:spPr>
          <a:xfrm>
            <a:off x="4038601" y="1893332"/>
            <a:ext cx="292100" cy="369332"/>
          </a:xfrm>
          <a:prstGeom prst="rect">
            <a:avLst/>
          </a:prstGeom>
          <a:solidFill>
            <a:schemeClr val="accent2">
              <a:lumMod val="40000"/>
              <a:lumOff val="60000"/>
            </a:schemeClr>
          </a:solidFill>
        </p:spPr>
        <p:txBody>
          <a:bodyPr wrap="square" rtlCol="0">
            <a:spAutoFit/>
          </a:bodyPr>
          <a:lstStyle/>
          <a:p>
            <a:r>
              <a:rPr lang="en-US" dirty="0" smtClean="0"/>
              <a:t>1</a:t>
            </a:r>
            <a:endParaRPr lang="en-US" dirty="0"/>
          </a:p>
        </p:txBody>
      </p:sp>
      <p:sp>
        <p:nvSpPr>
          <p:cNvPr id="18" name="TextBox 17"/>
          <p:cNvSpPr txBox="1"/>
          <p:nvPr/>
        </p:nvSpPr>
        <p:spPr>
          <a:xfrm>
            <a:off x="7460795" y="1893332"/>
            <a:ext cx="292100" cy="369332"/>
          </a:xfrm>
          <a:prstGeom prst="rect">
            <a:avLst/>
          </a:prstGeom>
          <a:solidFill>
            <a:schemeClr val="accent2">
              <a:lumMod val="40000"/>
              <a:lumOff val="60000"/>
            </a:schemeClr>
          </a:solidFill>
        </p:spPr>
        <p:txBody>
          <a:bodyPr wrap="square" rtlCol="0">
            <a:spAutoFit/>
          </a:bodyPr>
          <a:lstStyle/>
          <a:p>
            <a:r>
              <a:rPr lang="en-US" dirty="0" smtClean="0"/>
              <a:t>3</a:t>
            </a:r>
            <a:endParaRPr lang="en-US" dirty="0"/>
          </a:p>
        </p:txBody>
      </p:sp>
      <p:sp>
        <p:nvSpPr>
          <p:cNvPr id="19" name="TextBox 18"/>
          <p:cNvSpPr txBox="1"/>
          <p:nvPr/>
        </p:nvSpPr>
        <p:spPr>
          <a:xfrm>
            <a:off x="4038601" y="4372121"/>
            <a:ext cx="292100" cy="369332"/>
          </a:xfrm>
          <a:prstGeom prst="rect">
            <a:avLst/>
          </a:prstGeom>
          <a:solidFill>
            <a:schemeClr val="accent2">
              <a:lumMod val="40000"/>
              <a:lumOff val="60000"/>
            </a:schemeClr>
          </a:solidFill>
        </p:spPr>
        <p:txBody>
          <a:bodyPr wrap="square" rtlCol="0">
            <a:spAutoFit/>
          </a:bodyPr>
          <a:lstStyle/>
          <a:p>
            <a:r>
              <a:rPr lang="en-US" dirty="0" smtClean="0"/>
              <a:t>4</a:t>
            </a:r>
            <a:endParaRPr lang="en-US" dirty="0"/>
          </a:p>
        </p:txBody>
      </p:sp>
      <p:sp>
        <p:nvSpPr>
          <p:cNvPr id="20" name="TextBox 19"/>
          <p:cNvSpPr txBox="1"/>
          <p:nvPr/>
        </p:nvSpPr>
        <p:spPr>
          <a:xfrm>
            <a:off x="7460795" y="4372121"/>
            <a:ext cx="292100" cy="369332"/>
          </a:xfrm>
          <a:prstGeom prst="rect">
            <a:avLst/>
          </a:prstGeom>
          <a:solidFill>
            <a:schemeClr val="accent2">
              <a:lumMod val="40000"/>
              <a:lumOff val="60000"/>
            </a:schemeClr>
          </a:solidFill>
        </p:spPr>
        <p:txBody>
          <a:bodyPr wrap="square" rtlCol="0">
            <a:spAutoFit/>
          </a:bodyPr>
          <a:lstStyle/>
          <a:p>
            <a:r>
              <a:rPr lang="en-US" dirty="0" smtClean="0"/>
              <a:t>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9</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P189 </a:t>
            </a:r>
            <a:r>
              <a:rPr lang="ja-JP" altLang="en-US" smtClean="0"/>
              <a:t>ダイアローグの後で</a:t>
            </a:r>
            <a:endParaRPr lang="en-US" dirty="0"/>
          </a:p>
        </p:txBody>
      </p:sp>
      <p:pic>
        <p:nvPicPr>
          <p:cNvPr id="1026" name="Picture 2"/>
          <p:cNvPicPr>
            <a:picLocks noChangeAspect="1" noChangeArrowheads="1"/>
          </p:cNvPicPr>
          <p:nvPr/>
        </p:nvPicPr>
        <p:blipFill>
          <a:blip r:embed="rId2"/>
          <a:srcRect/>
          <a:stretch>
            <a:fillRect/>
          </a:stretch>
        </p:blipFill>
        <p:spPr bwMode="auto">
          <a:xfrm>
            <a:off x="685800" y="1739900"/>
            <a:ext cx="7430638" cy="3365500"/>
          </a:xfrm>
          <a:prstGeom prst="rect">
            <a:avLst/>
          </a:prstGeom>
          <a:noFill/>
          <a:ln w="9525">
            <a:noFill/>
            <a:miter lim="800000"/>
            <a:headEnd/>
            <a:tailEnd/>
          </a:ln>
        </p:spPr>
      </p:pic>
      <p:cxnSp>
        <p:nvCxnSpPr>
          <p:cNvPr id="7" name="Straight Connector 6"/>
          <p:cNvCxnSpPr/>
          <p:nvPr/>
        </p:nvCxnSpPr>
        <p:spPr>
          <a:xfrm flipV="1">
            <a:off x="457200" y="3886200"/>
            <a:ext cx="7480300" cy="38100"/>
          </a:xfrm>
          <a:prstGeom prst="line">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4675</TotalTime>
  <Words>601</Words>
  <Application>Microsoft Office PowerPoint</Application>
  <PresentationFormat>On-screen Show (4:3)</PresentationFormat>
  <Paragraphs>114</Paragraphs>
  <Slides>28</Slides>
  <Notes>4</Notes>
  <HiddenSlides>0</HiddenSlides>
  <MMClips>2</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Equity</vt:lpstr>
      <vt:lpstr>日本語 JPN102</vt:lpstr>
      <vt:lpstr>３月３日水曜日</vt:lpstr>
      <vt:lpstr>ひなまつり (Doll Festival)</vt:lpstr>
      <vt:lpstr>Slide 4</vt:lpstr>
      <vt:lpstr>ダイアローグ</vt:lpstr>
      <vt:lpstr>P187 ダイアローグ</vt:lpstr>
      <vt:lpstr>Slide 7</vt:lpstr>
      <vt:lpstr>Slide 8</vt:lpstr>
      <vt:lpstr>P189 ダイアローグの後で</vt:lpstr>
      <vt:lpstr>Slide 10</vt:lpstr>
      <vt:lpstr>Slide 11</vt:lpstr>
      <vt:lpstr>Slide 12</vt:lpstr>
      <vt:lpstr>P189 ダイアローグの後で</vt:lpstr>
      <vt:lpstr>Slide 14</vt:lpstr>
      <vt:lpstr>P219 読むれんしゅう</vt:lpstr>
      <vt:lpstr>P219 読むれんしゅう</vt:lpstr>
      <vt:lpstr>P219 読むれんしゅう</vt:lpstr>
      <vt:lpstr>P219 読むれんしゅう</vt:lpstr>
      <vt:lpstr>P219 読むれんしゅう</vt:lpstr>
      <vt:lpstr>P220 読むれんしゅう</vt:lpstr>
      <vt:lpstr>P220 読むれんしゅう</vt:lpstr>
      <vt:lpstr>P221 読むれんしゅう</vt:lpstr>
      <vt:lpstr>P221 読むれんしゅう</vt:lpstr>
      <vt:lpstr>P221 読むれんしゅう</vt:lpstr>
      <vt:lpstr>聞くれんしゅう</vt:lpstr>
      <vt:lpstr>P214 聞くれんしゅう</vt:lpstr>
      <vt:lpstr>P214 聞くれんしゅう</vt:lpstr>
      <vt:lpstr>P214 聞くれんしゅう</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Yukari Tokumasu</dc:creator>
  <cp:lastModifiedBy>tokumasu</cp:lastModifiedBy>
  <cp:revision>433</cp:revision>
  <dcterms:created xsi:type="dcterms:W3CDTF">2010-02-14T21:42:53Z</dcterms:created>
  <dcterms:modified xsi:type="dcterms:W3CDTF">2011-09-25T00:24:51Z</dcterms:modified>
</cp:coreProperties>
</file>