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5"/>
  </p:notesMasterIdLst>
  <p:handoutMasterIdLst>
    <p:handoutMasterId r:id="rId36"/>
  </p:handoutMasterIdLst>
  <p:sldIdLst>
    <p:sldId id="300" r:id="rId6"/>
    <p:sldId id="477" r:id="rId7"/>
    <p:sldId id="478" r:id="rId8"/>
    <p:sldId id="507" r:id="rId9"/>
    <p:sldId id="711" r:id="rId10"/>
    <p:sldId id="712" r:id="rId11"/>
    <p:sldId id="713" r:id="rId12"/>
    <p:sldId id="714" r:id="rId13"/>
    <p:sldId id="728" r:id="rId14"/>
    <p:sldId id="715" r:id="rId15"/>
    <p:sldId id="716" r:id="rId16"/>
    <p:sldId id="718" r:id="rId17"/>
    <p:sldId id="720" r:id="rId18"/>
    <p:sldId id="721" r:id="rId19"/>
    <p:sldId id="723" r:id="rId20"/>
    <p:sldId id="724" r:id="rId21"/>
    <p:sldId id="725" r:id="rId22"/>
    <p:sldId id="726" r:id="rId23"/>
    <p:sldId id="494" r:id="rId24"/>
    <p:sldId id="727" r:id="rId25"/>
    <p:sldId id="729" r:id="rId26"/>
    <p:sldId id="730" r:id="rId27"/>
    <p:sldId id="733" r:id="rId28"/>
    <p:sldId id="736" r:id="rId29"/>
    <p:sldId id="731" r:id="rId30"/>
    <p:sldId id="732" r:id="rId31"/>
    <p:sldId id="734" r:id="rId32"/>
    <p:sldId id="735" r:id="rId33"/>
    <p:sldId id="737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8,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Japanese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Japanese frequently use the current emperor’s era to refer to a certain year.</a:t>
            </a:r>
          </a:p>
          <a:p>
            <a:r>
              <a:rPr lang="en-US" altLang="ja-JP" sz="1800" dirty="0" smtClean="0"/>
              <a:t>The first New Year’s Day after the crowning of an emperor is the beginning of year 2 of his reign.  So January 1990 is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平成（へいせい）二年</a:t>
            </a:r>
            <a:r>
              <a:rPr lang="ja-JP" altLang="en-US" sz="1800" smtClean="0">
                <a:ea typeface="ヒラギノ角ゴ Pro W3" pitchFamily="-65" charset="-128"/>
              </a:rPr>
              <a:t>。</a:t>
            </a:r>
            <a:endParaRPr lang="ja-JP" altLang="en-US" sz="1800" smtClean="0"/>
          </a:p>
          <a:p>
            <a:endParaRPr lang="en-US" sz="1800" dirty="0" smtClean="0"/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１９８９年＝平成（へいせい）元年（がんねん）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１９９０年＝平成（へいせい）２年</a:t>
            </a: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２０１０年＝平成（へいせい）２２年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明治（めいじ）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1868 09/08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 1912  07/30</a:t>
            </a: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大正（たいしょう）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1912 07/30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 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1926 12/25</a:t>
            </a: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昭和（しょうわ）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1926 12/25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 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1989 01/07</a:t>
            </a: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平成（へいせい）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1989 01/08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932" y="2017422"/>
            <a:ext cx="7154274" cy="39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Japanese calendar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338" y="1841679"/>
            <a:ext cx="3065172" cy="631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6851" y="2157211"/>
            <a:ext cx="1944710" cy="1075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Japanese calendar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642" y="1417638"/>
            <a:ext cx="7368209" cy="46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191679" y="1526146"/>
            <a:ext cx="3065172" cy="631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8641" y="2717442"/>
            <a:ext cx="4932609" cy="875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何年ですか。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212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コロンブスがアメリカに来た。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第二次世界大戦（だいにじせかいたいせん）がおわった。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ロサンゼルスでオリンピックがあった。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長野（ながの）でオリンピックがあった。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オバマさんが大統領（だいとうりょう）になった。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まきの先生がプリンストン大学の先生になった。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293" y="1969532"/>
            <a:ext cx="1744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１４９２年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783" y="2839998"/>
            <a:ext cx="17084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１９４５年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83" y="5512158"/>
            <a:ext cx="1744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２００９年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93" y="6352143"/>
            <a:ext cx="1744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１９９１年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293" y="3769355"/>
            <a:ext cx="1744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１９８４年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293" y="4636394"/>
            <a:ext cx="1744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１９９８年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333" y="1417638"/>
            <a:ext cx="1975311" cy="19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62" y="4056845"/>
            <a:ext cx="3539620" cy="210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96" y="4056845"/>
            <a:ext cx="2808431" cy="210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0196" y="1417638"/>
            <a:ext cx="2798477" cy="19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24333" y="3437494"/>
            <a:ext cx="19753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ミュージカル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168" y="3446350"/>
            <a:ext cx="2359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歌舞伎（かぶき）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481" y="6352143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寺（てら）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168" y="6352143"/>
            <a:ext cx="2359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神社（じんじゃ）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P232 </a:t>
            </a:r>
            <a:r>
              <a:rPr lang="ja-JP" altLang="en-US" sz="3600" smtClean="0"/>
              <a:t>めいしょとレジャー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Attractions and leisure activities</a:t>
            </a:r>
            <a:endParaRPr lang="en-US" sz="31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38" y="1492741"/>
            <a:ext cx="1671615" cy="1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92741"/>
            <a:ext cx="13906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338" y="4129258"/>
            <a:ext cx="2504941" cy="18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8746" y="4129258"/>
            <a:ext cx="1945479" cy="18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726" y="4129258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338" y="346499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どうぶつえん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8746" y="350284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すいぞくかん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963" y="3464997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ゆうえんち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1568" y="1492741"/>
            <a:ext cx="2360254" cy="16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60738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びじゅつかん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4062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まつり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963" y="5987018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きょうかい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P234 </a:t>
            </a:r>
            <a:r>
              <a:rPr lang="ja-JP" altLang="en-US" sz="3600" smtClean="0"/>
              <a:t>おもいで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Memories</a:t>
            </a:r>
            <a:endParaRPr lang="en-US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349" y="1478674"/>
            <a:ext cx="2561527" cy="18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483" y="1478674"/>
            <a:ext cx="1530257" cy="18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92603"/>
            <a:ext cx="2882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2920" y="4197612"/>
            <a:ext cx="2229282" cy="18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2203" y="1922972"/>
            <a:ext cx="2243327" cy="15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203" y="4367434"/>
            <a:ext cx="2099340" cy="15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1978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プレゼント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483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きもの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1380" y="3479841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けんか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978" y="5832040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ひこうき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5483" y="6001862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デート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6171684"/>
            <a:ext cx="17901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なく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P234 Activity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648496"/>
            <a:ext cx="8677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600200"/>
            <a:ext cx="8950817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子どもの時、どんなことをよくしましたか。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ボーイフレンド／ガールフレンドがいますか。よくデートしますか。よくけんかしますか。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きものをきたいですか。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たんじょう日のプレゼントは、何がほしいですか。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P234 </a:t>
            </a:r>
            <a:r>
              <a:rPr lang="ja-JP" altLang="en-US" sz="3600" smtClean="0"/>
              <a:t>おもいで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Memories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３月８日月曜日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ぶんぽ</a:t>
            </a:r>
            <a:r>
              <a:rPr lang="ja-JP" altLang="en-US" smtClean="0"/>
              <a:t>う１（～時、～前、～後）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Talking about time</a:t>
            </a:r>
          </a:p>
          <a:p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　　　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時（とき）</a:t>
            </a:r>
            <a:r>
              <a:rPr lang="en-US" altLang="ja-JP" dirty="0" smtClean="0"/>
              <a:t>		when</a:t>
            </a:r>
          </a:p>
          <a:p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　　　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前（まえ）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dirty="0" smtClean="0"/>
              <a:t>	before</a:t>
            </a:r>
          </a:p>
          <a:p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　　　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後（ご）</a:t>
            </a:r>
            <a:r>
              <a:rPr lang="en-US" altLang="ja-JP" dirty="0" smtClean="0"/>
              <a:t>		after</a:t>
            </a:r>
          </a:p>
          <a:p>
            <a:endParaRPr lang="en-US" dirty="0" smtClean="0"/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時、前、</a:t>
            </a:r>
            <a:r>
              <a:rPr lang="en-US" altLang="ja-JP" dirty="0" smtClean="0"/>
              <a:t>and 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後</a:t>
            </a:r>
            <a:r>
              <a:rPr lang="ja-JP" altLang="en-US" smtClean="0"/>
              <a:t> </a:t>
            </a:r>
            <a:r>
              <a:rPr lang="en-US" altLang="ja-JP" dirty="0" smtClean="0"/>
              <a:t>are noun so they can be modified by a </a:t>
            </a:r>
            <a:r>
              <a:rPr lang="en-US" altLang="ja-JP" dirty="0" err="1" smtClean="0"/>
              <a:t>moun</a:t>
            </a:r>
            <a:r>
              <a:rPr lang="en-US" altLang="ja-JP" dirty="0" smtClean="0"/>
              <a:t>, adjective, or a </a:t>
            </a:r>
            <a:r>
              <a:rPr lang="en-US" altLang="ja-JP" dirty="0" err="1" smtClean="0"/>
              <a:t>clauseliek</a:t>
            </a:r>
            <a:r>
              <a:rPr lang="en-US" altLang="ja-JP" dirty="0" smtClean="0"/>
              <a:t> noun modification.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</a:t>
            </a:r>
            <a:r>
              <a:rPr lang="ja-JP" altLang="en-US" sz="3200" smtClean="0"/>
              <a:t>う１</a:t>
            </a:r>
            <a:r>
              <a:rPr lang="en-US" altLang="ja-JP" sz="3200" dirty="0" smtClean="0"/>
              <a:t>: Talking about time using noun/adjective+</a:t>
            </a:r>
            <a:r>
              <a:rPr lang="ja-JP" altLang="en-US" sz="3200" smtClean="0"/>
              <a:t>時、</a:t>
            </a:r>
            <a:r>
              <a:rPr lang="en-US" altLang="ja-JP" sz="3200" dirty="0" smtClean="0"/>
              <a:t>duration+</a:t>
            </a:r>
            <a:r>
              <a:rPr lang="ja-JP" altLang="en-US" sz="3200" smtClean="0"/>
              <a:t>前</a:t>
            </a:r>
            <a:r>
              <a:rPr lang="en-US" altLang="ja-JP" sz="3200" dirty="0" smtClean="0"/>
              <a:t>,</a:t>
            </a:r>
            <a:r>
              <a:rPr lang="ja-JP" altLang="en-US" sz="3200" smtClean="0"/>
              <a:t>後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Noun/Adjectives+</a:t>
            </a:r>
            <a:r>
              <a:rPr lang="ja-JP" altLang="en-US" sz="4000" smtClean="0"/>
              <a:t>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when, at the time of </a:t>
            </a:r>
            <a:r>
              <a:rPr lang="ja-JP" altLang="en-US" sz="3100" smtClean="0"/>
              <a:t>～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776177"/>
            <a:ext cx="6729412" cy="45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84101" y="1776177"/>
            <a:ext cx="7102699" cy="1585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4101" y="3361386"/>
            <a:ext cx="7102699" cy="1463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84101" y="4824426"/>
            <a:ext cx="7102699" cy="1585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4699" y="2266682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4699" y="3750826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な</a:t>
            </a:r>
            <a:r>
              <a:rPr lang="en-US" dirty="0" smtClean="0"/>
              <a:t>-adj.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699" y="5293217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い</a:t>
            </a:r>
            <a:r>
              <a:rPr lang="en-US" dirty="0" smtClean="0"/>
              <a:t>-adj.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Noun/Adjectives + </a:t>
            </a:r>
            <a:r>
              <a:rPr lang="ja-JP" altLang="en-US" sz="4000" smtClean="0"/>
              <a:t>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when, at the time of </a:t>
            </a:r>
            <a:r>
              <a:rPr lang="ja-JP" altLang="en-US" sz="3100" smtClean="0"/>
              <a:t>～</a:t>
            </a:r>
            <a:endParaRPr lang="en-US" sz="3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007" y="1912177"/>
            <a:ext cx="8184993" cy="26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4698" y="3069740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699" y="3566160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な</a:t>
            </a:r>
            <a:r>
              <a:rPr lang="en-US" dirty="0" smtClean="0"/>
              <a:t>-adj.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699" y="4026932"/>
            <a:ext cx="11075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い</a:t>
            </a:r>
            <a:r>
              <a:rPr lang="en-US" dirty="0" smtClean="0"/>
              <a:t>-adj.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Noun/Adjectives + </a:t>
            </a:r>
            <a:r>
              <a:rPr lang="ja-JP" altLang="en-US" sz="4000" smtClean="0"/>
              <a:t>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when, at the time of </a:t>
            </a:r>
            <a:r>
              <a:rPr lang="ja-JP" altLang="en-US" sz="3100" smtClean="0"/>
              <a:t>～</a:t>
            </a:r>
            <a:endParaRPr lang="en-US" sz="3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733550"/>
            <a:ext cx="5991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29" y="3837904"/>
            <a:ext cx="62388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95500"/>
            <a:ext cx="2190750" cy="13335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0197" y="4353058"/>
            <a:ext cx="1796603" cy="179660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99" y="1481138"/>
            <a:ext cx="729493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Duration + </a:t>
            </a:r>
            <a:r>
              <a:rPr lang="ja-JP" altLang="en-US" sz="4000" smtClean="0"/>
              <a:t>前（まえ）</a:t>
            </a:r>
            <a:endParaRPr lang="en-US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819275"/>
            <a:ext cx="8201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Duration + </a:t>
            </a:r>
            <a:r>
              <a:rPr lang="ja-JP" altLang="en-US" sz="4000" smtClean="0"/>
              <a:t>後（ご）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847850"/>
            <a:ext cx="8020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Duration + </a:t>
            </a:r>
            <a:r>
              <a:rPr lang="ja-JP" altLang="en-US" sz="4000" smtClean="0"/>
              <a:t>前／後</a:t>
            </a:r>
            <a:endParaRPr lang="en-US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10" y="1536118"/>
            <a:ext cx="6921724" cy="503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743" y="1536118"/>
            <a:ext cx="2133600" cy="201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Duration + </a:t>
            </a:r>
            <a:r>
              <a:rPr lang="ja-JP" altLang="en-US" sz="4000" smtClean="0"/>
              <a:t>前／後</a:t>
            </a:r>
            <a:endParaRPr lang="en-US" sz="31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918952"/>
            <a:ext cx="8105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P243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928008"/>
            <a:ext cx="8601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smtClean="0"/>
              <a:t>第十二課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smtClean="0"/>
              <a:t>年中行事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700" dirty="0" smtClean="0"/>
              <a:t>My family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511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0658"/>
            <a:ext cx="8001000" cy="509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P226 </a:t>
            </a:r>
            <a:r>
              <a:rPr lang="ja-JP" altLang="en-US" sz="3600" smtClean="0"/>
              <a:t>日にち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Days of the month</a:t>
            </a:r>
            <a:endParaRPr lang="en-US" sz="3100" dirty="0"/>
          </a:p>
        </p:txBody>
      </p:sp>
      <p:sp>
        <p:nvSpPr>
          <p:cNvPr id="8" name="Rectangle 7"/>
          <p:cNvSpPr/>
          <p:nvPr/>
        </p:nvSpPr>
        <p:spPr>
          <a:xfrm>
            <a:off x="27559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116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800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119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91400" y="23114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04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272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321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116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80000" y="3048000"/>
            <a:ext cx="850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27200" y="39243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1400" y="39243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0400" y="4927600"/>
            <a:ext cx="85090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80000" y="49276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32100" y="5867400"/>
            <a:ext cx="85090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957" y="1506538"/>
            <a:ext cx="4817843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P226 </a:t>
            </a:r>
            <a:r>
              <a:rPr lang="ja-JP" altLang="en-US" sz="3600" smtClean="0"/>
              <a:t>日にち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Days of the month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83100"/>
            <a:ext cx="641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クリスマスはいつですか。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バレンタインダーはいつですか。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エイプリルフールはいつですか。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ひなまつりはいつですか。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どくりつきねん日はいつですか。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たんじょう日はいつですか。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P228 </a:t>
            </a:r>
            <a:r>
              <a:rPr lang="ja-JP" altLang="en-US" sz="3600" smtClean="0"/>
              <a:t>ほかの時間のいい方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Other time expressions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744663"/>
            <a:ext cx="8896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5700" y="22860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おととい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700" y="30988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昨日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700" y="39116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5700" y="4749800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明日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8500" y="3468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500" y="42809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8500" y="5119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来週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9800" y="34681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きょ年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800" y="4280932"/>
            <a:ext cx="116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今年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P229 </a:t>
            </a:r>
            <a:r>
              <a:rPr lang="ja-JP" altLang="en-US" sz="3600" smtClean="0"/>
              <a:t>時間の長さ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Duration of time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916" y="1585064"/>
            <a:ext cx="6376304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P229 </a:t>
            </a:r>
            <a:r>
              <a:rPr lang="ja-JP" altLang="en-US" sz="3600" smtClean="0"/>
              <a:t>時間の長さ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Duration of time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6365"/>
            <a:ext cx="1930323" cy="51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8732" y="1576365"/>
            <a:ext cx="562806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～度</a:t>
            </a:r>
            <a:r>
              <a:rPr lang="en-US" altLang="ja-JP" dirty="0" smtClean="0"/>
              <a:t> refers to frequency and temperature up to 3. Beyond that, it usually refers to temperature only.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日本に一度／一回行きました。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インタビューが五回ありました。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明日の気温は２５度ぐらいでしょう。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8732" y="3771027"/>
            <a:ext cx="562806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階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(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 ) </a:t>
            </a:r>
            <a:r>
              <a:rPr lang="en-US" altLang="ja-JP" u="sng" dirty="0" smtClean="0">
                <a:ea typeface="DFPKyoKaSho-W4" pitchFamily="18" charset="-128"/>
              </a:rPr>
              <a:t>floor levels 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回（かい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) </a:t>
            </a:r>
            <a:r>
              <a:rPr lang="en-US" altLang="ja-JP" u="sng" dirty="0" smtClean="0">
                <a:ea typeface="DFPKyoKaSho-W4" pitchFamily="18" charset="-128"/>
              </a:rPr>
              <a:t> frequency</a:t>
            </a:r>
          </a:p>
          <a:p>
            <a:endParaRPr lang="en-US" altLang="ja-JP" dirty="0" smtClean="0"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いっかい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いっかい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		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にかい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さんかい／さんがい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さんかい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はちかい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はっかい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94468" y="4314421"/>
            <a:ext cx="875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94468" y="5718220"/>
            <a:ext cx="875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4468" y="5074276"/>
            <a:ext cx="6010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0666" y="5718220"/>
            <a:ext cx="8607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94468" y="6356350"/>
            <a:ext cx="875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13112" y="4314421"/>
            <a:ext cx="55829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15259" y="5100034"/>
            <a:ext cx="3241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13112" y="5718220"/>
            <a:ext cx="548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22771" y="6356350"/>
            <a:ext cx="548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4467</TotalTime>
  <Words>813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Equity</vt:lpstr>
      <vt:lpstr>日本語 JPN102</vt:lpstr>
      <vt:lpstr>３月８日月曜日</vt:lpstr>
      <vt:lpstr>第十二課 年中行事 My family</vt:lpstr>
      <vt:lpstr>たんご</vt:lpstr>
      <vt:lpstr>P226 日にち Days of the month</vt:lpstr>
      <vt:lpstr>P226 日にち Days of the month</vt:lpstr>
      <vt:lpstr>P228 ほかの時間のいい方 Other time expressions</vt:lpstr>
      <vt:lpstr>P229 時間の長さ Duration of time</vt:lpstr>
      <vt:lpstr>P229 時間の長さ Duration of time</vt:lpstr>
      <vt:lpstr>Japanese calendar</vt:lpstr>
      <vt:lpstr>Japanese calendar</vt:lpstr>
      <vt:lpstr>Japanese calendar</vt:lpstr>
      <vt:lpstr>何年ですか。</vt:lpstr>
      <vt:lpstr>P232 めいしょとレジャー Attractions and leisure activities</vt:lpstr>
      <vt:lpstr>P232 めいしょとレジャー Attractions and leisure activities</vt:lpstr>
      <vt:lpstr>P234 おもいで Memories</vt:lpstr>
      <vt:lpstr>P234 Activity 9</vt:lpstr>
      <vt:lpstr>P234 おもいで Memories</vt:lpstr>
      <vt:lpstr>ぶんぽう</vt:lpstr>
      <vt:lpstr>ぶんぽう１: Talking about time using noun/adjective+時、duration+前,後</vt:lpstr>
      <vt:lpstr>Noun/Adjectives+時 when, at the time of ～</vt:lpstr>
      <vt:lpstr>Noun/Adjectives + 時 when, at the time of ～</vt:lpstr>
      <vt:lpstr>Noun/Adjectives + 時 when, at the time of ～</vt:lpstr>
      <vt:lpstr>P242 Activity 1</vt:lpstr>
      <vt:lpstr>Duration + 前（まえ）</vt:lpstr>
      <vt:lpstr>Duration + 後（ご）</vt:lpstr>
      <vt:lpstr>Duration + 前／後</vt:lpstr>
      <vt:lpstr>Duration + 前／後</vt:lpstr>
      <vt:lpstr>P243 Activity 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518</cp:revision>
  <dcterms:created xsi:type="dcterms:W3CDTF">2010-02-10T02:30:24Z</dcterms:created>
  <dcterms:modified xsi:type="dcterms:W3CDTF">2011-09-25T00:27:03Z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