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19"/>
  </p:notesMasterIdLst>
  <p:handoutMasterIdLst>
    <p:handoutMasterId r:id="rId20"/>
  </p:handoutMasterIdLst>
  <p:sldIdLst>
    <p:sldId id="300" r:id="rId3"/>
    <p:sldId id="710" r:id="rId4"/>
    <p:sldId id="709" r:id="rId5"/>
    <p:sldId id="711" r:id="rId6"/>
    <p:sldId id="712" r:id="rId7"/>
    <p:sldId id="714" r:id="rId8"/>
    <p:sldId id="715" r:id="rId9"/>
    <p:sldId id="541" r:id="rId10"/>
    <p:sldId id="513" r:id="rId11"/>
    <p:sldId id="703" r:id="rId12"/>
    <p:sldId id="716" r:id="rId13"/>
    <p:sldId id="717" r:id="rId14"/>
    <p:sldId id="718" r:id="rId15"/>
    <p:sldId id="720" r:id="rId16"/>
    <p:sldId id="719" r:id="rId17"/>
    <p:sldId id="721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2C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1" autoAdjust="0"/>
    <p:restoredTop sz="85575" autoAdjust="0"/>
  </p:normalViewPr>
  <p:slideViewPr>
    <p:cSldViewPr snapToGrid="0" snapToObjects="1">
      <p:cViewPr>
        <p:scale>
          <a:sx n="75" d="100"/>
          <a:sy n="75" d="100"/>
        </p:scale>
        <p:origin x="-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065CF57D-9219-EE40-885D-22FAB768DC00}" type="datetimeFigureOut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DFF11DC8-25C7-D84D-8CAF-E01A579A53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4D4D1A3-1AFD-874B-B580-1C5F174CECC2}" type="datetimeFigureOut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1E44D442-2351-4443-9842-9C3E56295B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9/24/2011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JPN101\ppt\ch7\ch7-listening1.mov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b="1" dirty="0" smtClean="0"/>
              <a:t>Mar. 30, 2010</a:t>
            </a:r>
          </a:p>
          <a:p>
            <a:r>
              <a:rPr lang="en-US" altLang="ja-JP" b="1" dirty="0" smtClean="0"/>
              <a:t>(Tuesday)</a:t>
            </a:r>
            <a:endParaRPr lang="en-US" altLang="ja-JP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日本語</a:t>
            </a:r>
            <a:br>
              <a:rPr lang="ja-JP" altLang="en-US" dirty="0" smtClean="0"/>
            </a:br>
            <a:r>
              <a:rPr lang="en-US" altLang="ja-JP" dirty="0" smtClean="0"/>
              <a:t>JPN102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/>
              <a:t>P259 </a:t>
            </a:r>
            <a:r>
              <a:rPr lang="ja-JP" altLang="en-US" smtClean="0"/>
              <a:t>聞くれ</a:t>
            </a:r>
            <a:r>
              <a:rPr lang="ja-JP" altLang="en-US" dirty="0" smtClean="0"/>
              <a:t>んしゅう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1263" y="1568920"/>
            <a:ext cx="6332537" cy="478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h7-listening1.mo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3200" y="4770438"/>
            <a:ext cx="508000" cy="5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335427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noProof="0" smtClean="0">
                <a:latin typeface="+mj-lt"/>
                <a:ea typeface="+mj-ea"/>
                <a:cs typeface="+mj-cs"/>
              </a:rPr>
              <a:t>書くれ</a:t>
            </a:r>
            <a:r>
              <a:rPr lang="ja-JP" altLang="en-US" sz="4400" noProof="0" dirty="0" smtClean="0">
                <a:latin typeface="+mj-lt"/>
                <a:ea typeface="+mj-ea"/>
                <a:cs typeface="+mj-cs"/>
              </a:rPr>
              <a:t>んしゅう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P267 </a:t>
            </a:r>
            <a:r>
              <a:rPr lang="ja-JP" altLang="en-US" smtClean="0"/>
              <a:t>読むれんしゅう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9675" y="1417638"/>
            <a:ext cx="4276725" cy="385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675" y="5233164"/>
            <a:ext cx="2676525" cy="162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P267 </a:t>
            </a:r>
            <a:r>
              <a:rPr lang="ja-JP" altLang="en-US" smtClean="0"/>
              <a:t>読むれんしゅう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4575" y="2106463"/>
            <a:ext cx="2228850" cy="32973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5075" y="2527300"/>
            <a:ext cx="38290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1812925"/>
            <a:ext cx="78105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P265 </a:t>
            </a:r>
            <a:r>
              <a:rPr lang="ja-JP" altLang="en-US" smtClean="0"/>
              <a:t>読むれんしゅう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年賀状（ねんがじょう）を書きましょう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２００９年の夏休みに京都（きょうと）で日本語をべんきょうしました。先生は田中先生でした。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今、２００９年１２月で、東京大学の日本語プログラムでべんきょうしています。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京都（きょうと）の田中先生に年賀状（ねんがじょう）を書きます。</a:t>
            </a:r>
            <a:endParaRPr lang="en-US" sz="28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130" y="5516562"/>
            <a:ext cx="3149600" cy="120491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000" smtClean="0"/>
              <a:t>田中明子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smtClean="0"/>
              <a:t>〒１５３－０４６３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smtClean="0"/>
              <a:t>京都府左京区上田３－５</a:t>
            </a:r>
            <a:endParaRPr lang="en-US" altLang="ja-JP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12069" y="5516562"/>
            <a:ext cx="3149600" cy="1204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ja-JP" altLang="en-US" sz="2000" smtClean="0"/>
              <a:t>（　　　）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〒０８４－３９６５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東京都新宿区秋葉原４－９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130" y="217487"/>
            <a:ext cx="6709539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130"/>
            <a:ext cx="8229600" cy="89296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smtClean="0"/>
              <a:t>読みましょう！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1100"/>
            <a:ext cx="9144000" cy="56769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今年は２０１０年で、バンクーバーオリンピックがありました。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三月三日はひなまつりで、女の子のおまつりです。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春はさくらがきれいで、お花見のきせつです。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一週間に二回ぐらいおよぎに行きます。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先月、たんじょう日だったのでルームメートにプレゼントをもらいました。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昨日の晩、しゅくだいをして、九時ごろ寝ました。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上田さんは、小学生の時明るくて元気な子供だったそうです。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ja-JP" altLang="en-US" sz="2200" b="1" smtClean="0">
                <a:latin typeface="DFPKyoKaSho-W4" pitchFamily="18" charset="-128"/>
                <a:ea typeface="DFPKyoKaSho-W4" pitchFamily="18" charset="-128"/>
              </a:rPr>
              <a:t>見たことがある日本のえいがは「七人のさむらい」です。</a:t>
            </a:r>
            <a:endParaRPr lang="en-US" altLang="ja-JP" sz="2200" b="1" dirty="0" smtClean="0">
              <a:latin typeface="DFPKyoKaSho-W4" pitchFamily="18" charset="-128"/>
              <a:ea typeface="DFPKyoKaSho-W4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ディクテーション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話しましょう！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600200"/>
            <a:ext cx="89027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ひまな時、よく何をしますか。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五年後、何をしていると思いますか。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どんな日本の食べ物を食べたことがありますか。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高校生の時、どんなことをしましたか。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一日に何時間ぐらいコンピュータをつかいますか。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一年に何回ぐらい家に帰りますか。</a:t>
            </a:r>
            <a:endParaRPr lang="en-US" altLang="ja-JP" sz="2800" b="1" dirty="0" smtClean="0">
              <a:latin typeface="DFPKyoKaSho-W4" pitchFamily="18" charset="-128"/>
              <a:ea typeface="DFPKyoKaSho-W4" pitchFamily="18" charset="-128"/>
            </a:endParaRPr>
          </a:p>
          <a:p>
            <a:endParaRPr lang="en-US" altLang="ja-JP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話しましょう！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Ask your partner what kinds of places he/she has been to for a vacation, </a:t>
            </a:r>
          </a:p>
          <a:p>
            <a:pPr>
              <a:buNone/>
            </a:pPr>
            <a:r>
              <a:rPr lang="en-US" sz="2000" dirty="0" smtClean="0"/>
              <a:t>when and what he/she did there, using plain forms.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Example:</a:t>
            </a:r>
          </a:p>
          <a:p>
            <a:pPr>
              <a:buNone/>
            </a:pPr>
            <a:r>
              <a:rPr lang="en-US" altLang="ja-JP" sz="2400" b="1" dirty="0" smtClean="0">
                <a:latin typeface="DFPKyoKaSho-W4" pitchFamily="18" charset="-128"/>
                <a:ea typeface="DFPKyoKaSho-W4" pitchFamily="18" charset="-128"/>
              </a:rPr>
              <a:t>A: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～さんはどんなところにあそびに行っ</a:t>
            </a:r>
            <a:r>
              <a:rPr lang="ja-JP" altLang="en-US" sz="2400" b="1" u="sng" smtClean="0">
                <a:solidFill>
                  <a:srgbClr val="FF0000"/>
                </a:solidFill>
                <a:latin typeface="DFPKyoKaSho-W4" pitchFamily="18" charset="-128"/>
                <a:ea typeface="DFPKyoKaSho-W4" pitchFamily="18" charset="-128"/>
              </a:rPr>
              <a:t>たことがある</a:t>
            </a:r>
            <a:endParaRPr lang="en-US" altLang="ja-JP" sz="24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んですか。</a:t>
            </a:r>
            <a:endParaRPr lang="en-US" altLang="ja-JP" sz="24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en-US" altLang="ja-JP" sz="2400" b="1" dirty="0" smtClean="0">
                <a:latin typeface="DFPKyoKaSho-W4" pitchFamily="18" charset="-128"/>
                <a:ea typeface="DFPKyoKaSho-W4" pitchFamily="18" charset="-128"/>
              </a:rPr>
              <a:t>B: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ボストンにいったことがありますが。</a:t>
            </a:r>
            <a:endParaRPr lang="en-US" altLang="ja-JP" sz="24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en-US" altLang="ja-JP" sz="2400" b="1" dirty="0" smtClean="0">
                <a:latin typeface="DFPKyoKaSho-W4" pitchFamily="18" charset="-128"/>
                <a:ea typeface="DFPKyoKaSho-W4" pitchFamily="18" charset="-128"/>
              </a:rPr>
              <a:t>A: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いいですね。いつ行ったんですか。</a:t>
            </a:r>
            <a:endParaRPr lang="en-US" altLang="ja-JP" sz="24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en-US" altLang="ja-JP" sz="2400" b="1" dirty="0" smtClean="0">
                <a:latin typeface="DFPKyoKaSho-W4" pitchFamily="18" charset="-128"/>
                <a:ea typeface="DFPKyoKaSho-W4" pitchFamily="18" charset="-128"/>
              </a:rPr>
              <a:t>B: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二年</a:t>
            </a:r>
            <a:r>
              <a:rPr lang="ja-JP" altLang="en-US" sz="2400" b="1" u="sng" smtClean="0">
                <a:solidFill>
                  <a:srgbClr val="FF0000"/>
                </a:solidFill>
                <a:latin typeface="DFPKyoKaSho-W4" pitchFamily="18" charset="-128"/>
                <a:ea typeface="DFPKyoKaSho-W4" pitchFamily="18" charset="-128"/>
              </a:rPr>
              <a:t>前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にいったんです。</a:t>
            </a:r>
            <a:endParaRPr lang="en-US" altLang="ja-JP" sz="24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en-US" altLang="ja-JP" sz="2400" b="1" dirty="0" smtClean="0">
                <a:latin typeface="DFPKyoKaSho-W4" pitchFamily="18" charset="-128"/>
                <a:ea typeface="DFPKyoKaSho-W4" pitchFamily="18" charset="-128"/>
              </a:rPr>
              <a:t>A: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ボストンでは、どんなことをしたんですか？</a:t>
            </a:r>
            <a:endParaRPr lang="en-US" altLang="ja-JP" sz="24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r>
              <a:rPr lang="en-US" altLang="ja-JP" sz="2400" b="1" dirty="0" smtClean="0">
                <a:latin typeface="DFPKyoKaSho-W4" pitchFamily="18" charset="-128"/>
                <a:ea typeface="DFPKyoKaSho-W4" pitchFamily="18" charset="-128"/>
              </a:rPr>
              <a:t>B: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びじゅつかんに行っ</a:t>
            </a:r>
            <a:r>
              <a:rPr lang="ja-JP" altLang="en-US" sz="2400" b="1" u="sng" smtClean="0">
                <a:solidFill>
                  <a:srgbClr val="FF0000"/>
                </a:solidFill>
                <a:latin typeface="DFPKyoKaSho-W4" pitchFamily="18" charset="-128"/>
                <a:ea typeface="DFPKyoKaSho-W4" pitchFamily="18" charset="-128"/>
              </a:rPr>
              <a:t>たり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、古い教会（きょうかい）を見</a:t>
            </a:r>
            <a:r>
              <a:rPr lang="ja-JP" altLang="en-US" sz="2400" b="1" u="sng" smtClean="0">
                <a:solidFill>
                  <a:srgbClr val="FF0000"/>
                </a:solidFill>
                <a:latin typeface="DFPKyoKaSho-W4" pitchFamily="18" charset="-128"/>
                <a:ea typeface="DFPKyoKaSho-W4" pitchFamily="18" charset="-128"/>
              </a:rPr>
              <a:t>たり</a:t>
            </a:r>
            <a:r>
              <a:rPr lang="ja-JP" altLang="en-US" sz="2400" b="1" smtClean="0">
                <a:latin typeface="DFPKyoKaSho-W4" pitchFamily="18" charset="-128"/>
                <a:ea typeface="DFPKyoKaSho-W4" pitchFamily="18" charset="-128"/>
              </a:rPr>
              <a:t>しましたよ。</a:t>
            </a:r>
            <a:endParaRPr lang="en-US" sz="24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16300"/>
            <a:ext cx="14224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>
                <a:latin typeface="DFPKyoKaSho-W4" pitchFamily="18" charset="-128"/>
                <a:ea typeface="DFPKyoKaSho-W4" pitchFamily="18" charset="-128"/>
              </a:rPr>
              <a:t>の？</a:t>
            </a:r>
            <a:endParaRPr lang="en-US" sz="20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9100" y="3768755"/>
            <a:ext cx="16891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>
                <a:latin typeface="DFPKyoKaSho-W4" pitchFamily="18" charset="-128"/>
                <a:ea typeface="DFPKyoKaSho-W4" pitchFamily="18" charset="-128"/>
              </a:rPr>
              <a:t>あるけど。</a:t>
            </a:r>
            <a:endParaRPr lang="en-US" sz="20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7100" y="4168865"/>
            <a:ext cx="16256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>
                <a:latin typeface="DFPKyoKaSho-W4" pitchFamily="18" charset="-128"/>
                <a:ea typeface="DFPKyoKaSho-W4" pitchFamily="18" charset="-128"/>
              </a:rPr>
              <a:t>いいなあ。</a:t>
            </a:r>
            <a:endParaRPr lang="en-US" sz="20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29100" y="4206240"/>
            <a:ext cx="14224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>
                <a:latin typeface="DFPKyoKaSho-W4" pitchFamily="18" charset="-128"/>
                <a:ea typeface="DFPKyoKaSho-W4" pitchFamily="18" charset="-128"/>
              </a:rPr>
              <a:t>の？</a:t>
            </a:r>
            <a:endParaRPr lang="en-US" sz="20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9900" y="4606350"/>
            <a:ext cx="17653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>
                <a:latin typeface="DFPKyoKaSho-W4" pitchFamily="18" charset="-128"/>
                <a:ea typeface="DFPKyoKaSho-W4" pitchFamily="18" charset="-128"/>
              </a:rPr>
              <a:t>んだ／の</a:t>
            </a:r>
            <a:endParaRPr lang="en-US" sz="20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2000" y="5006460"/>
            <a:ext cx="14224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>
                <a:latin typeface="DFPKyoKaSho-W4" pitchFamily="18" charset="-128"/>
                <a:ea typeface="DFPKyoKaSho-W4" pitchFamily="18" charset="-128"/>
              </a:rPr>
              <a:t>の？</a:t>
            </a:r>
            <a:endParaRPr lang="en-US" sz="20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1300" y="5726053"/>
            <a:ext cx="16764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>
                <a:latin typeface="DFPKyoKaSho-W4" pitchFamily="18" charset="-128"/>
                <a:ea typeface="DFPKyoKaSho-W4" pitchFamily="18" charset="-128"/>
              </a:rPr>
              <a:t>したよ。</a:t>
            </a:r>
            <a:endParaRPr lang="en-US" sz="2000" b="1" dirty="0">
              <a:latin typeface="DFPKyoKaSho-W4" pitchFamily="18" charset="-128"/>
              <a:ea typeface="DFPKyoKaSho-W4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Noun modifying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00200"/>
            <a:ext cx="8890000" cy="5121275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よく聞くおんがくは、なんですか。</a:t>
            </a:r>
            <a:endParaRPr lang="en-US" altLang="ja-JP" sz="26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毎日およぎに行くところは、どこですか。</a:t>
            </a:r>
            <a:endParaRPr lang="en-US" altLang="ja-JP" sz="26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よく読む新聞は、なんですか。</a:t>
            </a:r>
            <a:endParaRPr lang="en-US" altLang="ja-JP" sz="26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毎週火曜日に晩ごはんを食べるところは、どこですか。</a:t>
            </a:r>
            <a:endParaRPr lang="en-US" altLang="ja-JP" sz="26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日本でべんきょうした大学は、どこですか。</a:t>
            </a:r>
            <a:endParaRPr lang="en-US" altLang="ja-JP" sz="26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牧野先生のあまり好きじゃない食べ物は、なんですか。</a:t>
            </a:r>
            <a:endParaRPr lang="en-US" altLang="ja-JP" sz="26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まきの先生の家にいるどうぶつは、なんですか。</a:t>
            </a:r>
            <a:endParaRPr lang="en-US" altLang="ja-JP" sz="2600" b="1" dirty="0" smtClean="0">
              <a:latin typeface="DFPKyoKaSho-W4" pitchFamily="18" charset="-128"/>
              <a:ea typeface="DFPKyoKaSho-W4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まきの先生のおくさんがつとめているところは、どこですか。</a:t>
            </a:r>
            <a:endParaRPr lang="en-US" altLang="ja-JP" sz="2600" dirty="0" smtClean="0"/>
          </a:p>
          <a:p>
            <a:pPr>
              <a:buNone/>
            </a:pPr>
            <a:endParaRPr lang="en-US" altLang="ja-JP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600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95400" y="1778000"/>
            <a:ext cx="6096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438400"/>
            <a:ext cx="18796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971800"/>
            <a:ext cx="6096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65400" y="3657600"/>
            <a:ext cx="23622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39900" y="4229100"/>
            <a:ext cx="20193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49500" y="4889500"/>
            <a:ext cx="25781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5000" y="5562600"/>
            <a:ext cx="5842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02100" y="6178550"/>
            <a:ext cx="1816100" cy="355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35500" y="2438400"/>
            <a:ext cx="68580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59200" y="1778000"/>
            <a:ext cx="60325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53200" y="3657600"/>
            <a:ext cx="68580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27600" y="4229100"/>
            <a:ext cx="68580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38900" y="4889500"/>
            <a:ext cx="68580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73700" y="5562600"/>
            <a:ext cx="68580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39000" y="6178550"/>
            <a:ext cx="68580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73400" y="2971800"/>
            <a:ext cx="685800" cy="355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8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P257 Activity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1787525"/>
            <a:ext cx="78105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35427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smtClean="0"/>
              <a:t>聞くれ</a:t>
            </a:r>
            <a:r>
              <a:rPr lang="ja-JP" altLang="en-US" dirty="0" smtClean="0"/>
              <a:t>んしゅう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altLang="ja-JP" dirty="0" smtClean="0"/>
              <a:t>P259 </a:t>
            </a:r>
            <a:r>
              <a:rPr lang="ja-JP" altLang="en-US" smtClean="0"/>
              <a:t>聞くれ</a:t>
            </a:r>
            <a:r>
              <a:rPr lang="ja-JP" altLang="en-US" dirty="0" smtClean="0"/>
              <a:t>んしゅう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3" y="1631167"/>
            <a:ext cx="8135937" cy="509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5561</TotalTime>
  <Words>919</Words>
  <Application>Microsoft Office PowerPoint</Application>
  <PresentationFormat>On-screen Show (4:3)</PresentationFormat>
  <Paragraphs>79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Equity</vt:lpstr>
      <vt:lpstr>日本語 JPN102</vt:lpstr>
      <vt:lpstr>読みましょう！</vt:lpstr>
      <vt:lpstr>ディクテーション</vt:lpstr>
      <vt:lpstr>話しましょう！</vt:lpstr>
      <vt:lpstr>話しましょう！</vt:lpstr>
      <vt:lpstr>Noun modifying clauses</vt:lpstr>
      <vt:lpstr>P257 Activity 5</vt:lpstr>
      <vt:lpstr>聞くれんしゅう</vt:lpstr>
      <vt:lpstr>P259 聞くれんしゅう</vt:lpstr>
      <vt:lpstr>P259 聞くれんしゅう</vt:lpstr>
      <vt:lpstr>Slide 11</vt:lpstr>
      <vt:lpstr>P267 読むれんしゅう</vt:lpstr>
      <vt:lpstr>P267 読むれんしゅう</vt:lpstr>
      <vt:lpstr>P265 読むれんしゅう</vt:lpstr>
      <vt:lpstr>年賀状（ねんがじょう）を書きましょう</vt:lpstr>
      <vt:lpstr>Slide 16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Yukari Tokumasu</dc:creator>
  <cp:lastModifiedBy>tokumasu</cp:lastModifiedBy>
  <cp:revision>517</cp:revision>
  <dcterms:created xsi:type="dcterms:W3CDTF">2010-02-14T21:42:53Z</dcterms:created>
  <dcterms:modified xsi:type="dcterms:W3CDTF">2011-09-25T00:32:32Z</dcterms:modified>
</cp:coreProperties>
</file>