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4" r:id="rId5"/>
  </p:sldMasterIdLst>
  <p:notesMasterIdLst>
    <p:notesMasterId r:id="rId130"/>
  </p:notesMasterIdLst>
  <p:handoutMasterIdLst>
    <p:handoutMasterId r:id="rId131"/>
  </p:handoutMasterIdLst>
  <p:sldIdLst>
    <p:sldId id="300" r:id="rId6"/>
    <p:sldId id="978" r:id="rId7"/>
    <p:sldId id="979" r:id="rId8"/>
    <p:sldId id="991" r:id="rId9"/>
    <p:sldId id="982" r:id="rId10"/>
    <p:sldId id="983" r:id="rId11"/>
    <p:sldId id="984" r:id="rId12"/>
    <p:sldId id="986" r:id="rId13"/>
    <p:sldId id="1096" r:id="rId14"/>
    <p:sldId id="987" r:id="rId15"/>
    <p:sldId id="988" r:id="rId16"/>
    <p:sldId id="989" r:id="rId17"/>
    <p:sldId id="1033" r:id="rId18"/>
    <p:sldId id="992" r:id="rId19"/>
    <p:sldId id="993" r:id="rId20"/>
    <p:sldId id="994" r:id="rId21"/>
    <p:sldId id="995" r:id="rId22"/>
    <p:sldId id="996" r:id="rId23"/>
    <p:sldId id="997" r:id="rId24"/>
    <p:sldId id="998" r:id="rId25"/>
    <p:sldId id="999" r:id="rId26"/>
    <p:sldId id="954" r:id="rId27"/>
    <p:sldId id="955" r:id="rId28"/>
    <p:sldId id="956" r:id="rId29"/>
    <p:sldId id="958" r:id="rId30"/>
    <p:sldId id="959" r:id="rId31"/>
    <p:sldId id="961" r:id="rId32"/>
    <p:sldId id="962" r:id="rId33"/>
    <p:sldId id="963" r:id="rId34"/>
    <p:sldId id="964" r:id="rId35"/>
    <p:sldId id="965" r:id="rId36"/>
    <p:sldId id="1001" r:id="rId37"/>
    <p:sldId id="1002" r:id="rId38"/>
    <p:sldId id="1004" r:id="rId39"/>
    <p:sldId id="1006" r:id="rId40"/>
    <p:sldId id="1007" r:id="rId41"/>
    <p:sldId id="1008" r:id="rId42"/>
    <p:sldId id="1009" r:id="rId43"/>
    <p:sldId id="1010" r:id="rId44"/>
    <p:sldId id="1011" r:id="rId45"/>
    <p:sldId id="1026" r:id="rId46"/>
    <p:sldId id="1027" r:id="rId47"/>
    <p:sldId id="1028" r:id="rId48"/>
    <p:sldId id="1097" r:id="rId49"/>
    <p:sldId id="1012" r:id="rId50"/>
    <p:sldId id="1013" r:id="rId51"/>
    <p:sldId id="1014" r:id="rId52"/>
    <p:sldId id="1015" r:id="rId53"/>
    <p:sldId id="1016" r:id="rId54"/>
    <p:sldId id="1017" r:id="rId55"/>
    <p:sldId id="1018" r:id="rId56"/>
    <p:sldId id="1019" r:id="rId57"/>
    <p:sldId id="1020" r:id="rId58"/>
    <p:sldId id="1021" r:id="rId59"/>
    <p:sldId id="1022" r:id="rId60"/>
    <p:sldId id="1023" r:id="rId61"/>
    <p:sldId id="1029" r:id="rId62"/>
    <p:sldId id="1030" r:id="rId63"/>
    <p:sldId id="1031" r:id="rId64"/>
    <p:sldId id="1024" r:id="rId65"/>
    <p:sldId id="1032" r:id="rId66"/>
    <p:sldId id="1025" r:id="rId67"/>
    <p:sldId id="1034" r:id="rId68"/>
    <p:sldId id="1035" r:id="rId69"/>
    <p:sldId id="1036" r:id="rId70"/>
    <p:sldId id="1037" r:id="rId71"/>
    <p:sldId id="1038" r:id="rId72"/>
    <p:sldId id="1039" r:id="rId73"/>
    <p:sldId id="1040" r:id="rId74"/>
    <p:sldId id="1084" r:id="rId75"/>
    <p:sldId id="1085" r:id="rId76"/>
    <p:sldId id="1086" r:id="rId77"/>
    <p:sldId id="1041" r:id="rId78"/>
    <p:sldId id="1042" r:id="rId79"/>
    <p:sldId id="1043" r:id="rId80"/>
    <p:sldId id="1044" r:id="rId81"/>
    <p:sldId id="1045" r:id="rId82"/>
    <p:sldId id="1046" r:id="rId83"/>
    <p:sldId id="1047" r:id="rId84"/>
    <p:sldId id="1048" r:id="rId85"/>
    <p:sldId id="1049" r:id="rId86"/>
    <p:sldId id="1087" r:id="rId87"/>
    <p:sldId id="1088" r:id="rId88"/>
    <p:sldId id="1089" r:id="rId89"/>
    <p:sldId id="1050" r:id="rId90"/>
    <p:sldId id="1051" r:id="rId91"/>
    <p:sldId id="1052" r:id="rId92"/>
    <p:sldId id="1053" r:id="rId93"/>
    <p:sldId id="1054" r:id="rId94"/>
    <p:sldId id="1055" r:id="rId95"/>
    <p:sldId id="1090" r:id="rId96"/>
    <p:sldId id="1091" r:id="rId97"/>
    <p:sldId id="1056" r:id="rId98"/>
    <p:sldId id="1092" r:id="rId99"/>
    <p:sldId id="1093" r:id="rId100"/>
    <p:sldId id="1094" r:id="rId101"/>
    <p:sldId id="1095" r:id="rId102"/>
    <p:sldId id="1068" r:id="rId103"/>
    <p:sldId id="1069" r:id="rId104"/>
    <p:sldId id="1070" r:id="rId105"/>
    <p:sldId id="1071" r:id="rId106"/>
    <p:sldId id="1072" r:id="rId107"/>
    <p:sldId id="1073" r:id="rId108"/>
    <p:sldId id="1074" r:id="rId109"/>
    <p:sldId id="1075" r:id="rId110"/>
    <p:sldId id="1064" r:id="rId111"/>
    <p:sldId id="1065" r:id="rId112"/>
    <p:sldId id="1066" r:id="rId113"/>
    <p:sldId id="1067" r:id="rId114"/>
    <p:sldId id="1057" r:id="rId115"/>
    <p:sldId id="1063" r:id="rId116"/>
    <p:sldId id="1058" r:id="rId117"/>
    <p:sldId id="1059" r:id="rId118"/>
    <p:sldId id="1060" r:id="rId119"/>
    <p:sldId id="1061" r:id="rId120"/>
    <p:sldId id="1062" r:id="rId121"/>
    <p:sldId id="1076" r:id="rId122"/>
    <p:sldId id="1077" r:id="rId123"/>
    <p:sldId id="1078" r:id="rId124"/>
    <p:sldId id="1079" r:id="rId125"/>
    <p:sldId id="1080" r:id="rId126"/>
    <p:sldId id="1081" r:id="rId127"/>
    <p:sldId id="1082" r:id="rId128"/>
    <p:sldId id="1083" r:id="rId129"/>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3" autoAdjust="0"/>
    <p:restoredTop sz="82974" autoAdjust="0"/>
  </p:normalViewPr>
  <p:slideViewPr>
    <p:cSldViewPr snapToGrid="0" snapToObjects="1">
      <p:cViewPr varScale="1">
        <p:scale>
          <a:sx n="87" d="100"/>
          <a:sy n="87" d="100"/>
        </p:scale>
        <p:origin x="-954" y="-90"/>
      </p:cViewPr>
      <p:guideLst>
        <p:guide orient="horz" pos="2160"/>
        <p:guide pos="2880"/>
      </p:guideLst>
    </p:cSldViewPr>
  </p:slideViewPr>
  <p:outlineViewPr>
    <p:cViewPr>
      <p:scale>
        <a:sx n="33" d="100"/>
        <a:sy n="33" d="100"/>
      </p:scale>
      <p:origin x="84" y="56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6" d="100"/>
          <a:sy n="76" d="100"/>
        </p:scale>
        <p:origin x="-2436" y="-10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handoutMaster" Target="handoutMasters/handout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70172" cy="481379"/>
          </a:xfrm>
          <a:prstGeom prst="rect">
            <a:avLst/>
          </a:prstGeom>
        </p:spPr>
        <p:txBody>
          <a:bodyPr vert="horz" lIns="96635" tIns="48317" rIns="96635" bIns="48317"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sz="quarter" idx="1"/>
          </p:nvPr>
        </p:nvSpPr>
        <p:spPr>
          <a:xfrm>
            <a:off x="4142510" y="2"/>
            <a:ext cx="3171432" cy="481379"/>
          </a:xfrm>
          <a:prstGeom prst="rect">
            <a:avLst/>
          </a:prstGeom>
        </p:spPr>
        <p:txBody>
          <a:bodyPr vert="horz" lIns="96635" tIns="48317" rIns="96635" bIns="48317" rtlCol="0"/>
          <a:lstStyle>
            <a:lvl1pPr algn="r" fontAlgn="auto">
              <a:spcBef>
                <a:spcPts val="0"/>
              </a:spcBef>
              <a:spcAft>
                <a:spcPts val="0"/>
              </a:spcAft>
              <a:defRPr sz="1300">
                <a:latin typeface="+mn-lt"/>
                <a:cs typeface="+mn-cs"/>
              </a:defRPr>
            </a:lvl1pPr>
          </a:lstStyle>
          <a:p>
            <a:pPr>
              <a:defRPr/>
            </a:pPr>
            <a:fld id="{2122CE73-6FD7-4245-8EB3-2A7C98075445}" type="datetimeFigureOut">
              <a:rPr lang="en-US" altLang="ja-JP"/>
              <a:pPr>
                <a:defRPr/>
              </a:pPr>
              <a:t>9/27/2012</a:t>
            </a:fld>
            <a:endParaRPr lang="en-US" dirty="0"/>
          </a:p>
        </p:txBody>
      </p:sp>
      <p:sp>
        <p:nvSpPr>
          <p:cNvPr id="4" name="Footer Placeholder 3"/>
          <p:cNvSpPr>
            <a:spLocks noGrp="1"/>
          </p:cNvSpPr>
          <p:nvPr>
            <p:ph type="ftr" sz="quarter" idx="2"/>
          </p:nvPr>
        </p:nvSpPr>
        <p:spPr>
          <a:xfrm>
            <a:off x="0" y="9119822"/>
            <a:ext cx="3170172" cy="479181"/>
          </a:xfrm>
          <a:prstGeom prst="rect">
            <a:avLst/>
          </a:prstGeom>
        </p:spPr>
        <p:txBody>
          <a:bodyPr vert="horz" lIns="96635" tIns="48317" rIns="96635" bIns="48317" rtlCol="0" anchor="b"/>
          <a:lstStyle>
            <a:lvl1pPr algn="l" fontAlgn="auto">
              <a:spcBef>
                <a:spcPts val="0"/>
              </a:spcBef>
              <a:spcAft>
                <a:spcPts val="0"/>
              </a:spcAft>
              <a:defRPr sz="13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2510" y="9119822"/>
            <a:ext cx="3171432" cy="479181"/>
          </a:xfrm>
          <a:prstGeom prst="rect">
            <a:avLst/>
          </a:prstGeom>
        </p:spPr>
        <p:txBody>
          <a:bodyPr vert="horz" lIns="96635" tIns="48317" rIns="96635" bIns="48317" rtlCol="0" anchor="b"/>
          <a:lstStyle>
            <a:lvl1pPr algn="r" fontAlgn="auto">
              <a:spcBef>
                <a:spcPts val="0"/>
              </a:spcBef>
              <a:spcAft>
                <a:spcPts val="0"/>
              </a:spcAft>
              <a:defRPr sz="1300">
                <a:latin typeface="+mn-lt"/>
                <a:cs typeface="+mn-cs"/>
              </a:defRPr>
            </a:lvl1pPr>
          </a:lstStyle>
          <a:p>
            <a:pPr>
              <a:defRPr/>
            </a:pPr>
            <a:fld id="{16C5A9FC-3CE7-45C0-B4F0-9E6F9A788800}"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70172" cy="481379"/>
          </a:xfrm>
          <a:prstGeom prst="rect">
            <a:avLst/>
          </a:prstGeom>
        </p:spPr>
        <p:txBody>
          <a:bodyPr vert="horz" lIns="96635" tIns="48317" rIns="96635" bIns="48317"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2510" y="2"/>
            <a:ext cx="3171432" cy="481379"/>
          </a:xfrm>
          <a:prstGeom prst="rect">
            <a:avLst/>
          </a:prstGeom>
        </p:spPr>
        <p:txBody>
          <a:bodyPr vert="horz" lIns="96635" tIns="48317" rIns="96635" bIns="48317" rtlCol="0"/>
          <a:lstStyle>
            <a:lvl1pPr algn="r" fontAlgn="auto">
              <a:spcBef>
                <a:spcPts val="0"/>
              </a:spcBef>
              <a:spcAft>
                <a:spcPts val="0"/>
              </a:spcAft>
              <a:defRPr sz="1300">
                <a:latin typeface="+mn-lt"/>
                <a:cs typeface="+mn-cs"/>
              </a:defRPr>
            </a:lvl1pPr>
          </a:lstStyle>
          <a:p>
            <a:pPr>
              <a:defRPr/>
            </a:pPr>
            <a:fld id="{83FF0747-FB7F-4614-9646-7471EEFD2E71}" type="datetimeFigureOut">
              <a:rPr lang="en-US" altLang="ja-JP"/>
              <a:pPr>
                <a:defRPr/>
              </a:pPr>
              <a:t>9/27/2012</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5" tIns="48317" rIns="96635" bIns="48317" rtlCol="0" anchor="ctr"/>
          <a:lstStyle/>
          <a:p>
            <a:pPr lvl="0"/>
            <a:endParaRPr lang="en-US" noProof="0" dirty="0"/>
          </a:p>
        </p:txBody>
      </p:sp>
      <p:sp>
        <p:nvSpPr>
          <p:cNvPr id="5" name="Notes Placeholder 4"/>
          <p:cNvSpPr>
            <a:spLocks noGrp="1"/>
          </p:cNvSpPr>
          <p:nvPr>
            <p:ph type="body" sz="quarter" idx="3"/>
          </p:nvPr>
        </p:nvSpPr>
        <p:spPr>
          <a:xfrm>
            <a:off x="731774" y="4561011"/>
            <a:ext cx="5851656" cy="4321419"/>
          </a:xfrm>
          <a:prstGeom prst="rect">
            <a:avLst/>
          </a:prstGeom>
        </p:spPr>
        <p:txBody>
          <a:bodyPr vert="horz" lIns="96635" tIns="48317" rIns="96635" bIns="483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822"/>
            <a:ext cx="3170172" cy="479181"/>
          </a:xfrm>
          <a:prstGeom prst="rect">
            <a:avLst/>
          </a:prstGeom>
        </p:spPr>
        <p:txBody>
          <a:bodyPr vert="horz" lIns="96635" tIns="48317" rIns="96635" bIns="48317"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2510" y="9119822"/>
            <a:ext cx="3171432" cy="479181"/>
          </a:xfrm>
          <a:prstGeom prst="rect">
            <a:avLst/>
          </a:prstGeom>
        </p:spPr>
        <p:txBody>
          <a:bodyPr vert="horz" lIns="96635" tIns="48317" rIns="96635" bIns="48317" rtlCol="0" anchor="b"/>
          <a:lstStyle>
            <a:lvl1pPr algn="r" fontAlgn="auto">
              <a:spcBef>
                <a:spcPts val="0"/>
              </a:spcBef>
              <a:spcAft>
                <a:spcPts val="0"/>
              </a:spcAft>
              <a:defRPr sz="1300">
                <a:latin typeface="+mn-lt"/>
                <a:cs typeface="+mn-cs"/>
              </a:defRPr>
            </a:lvl1pPr>
          </a:lstStyle>
          <a:p>
            <a:pPr>
              <a:defRPr/>
            </a:pPr>
            <a:fld id="{DB7C2389-3F85-49A3-84ED-402678B6FC01}"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F719973C-EF00-4672-B23C-9F9F4303C575}" type="slidenum">
              <a:rPr lang="en-US" altLang="ja-JP"/>
              <a:pPr/>
              <a:t>5</a:t>
            </a:fld>
            <a:endParaRPr lang="en-US" altLang="ja-JP"/>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D998C-D2AE-1A46-A0CB-D736FB2E329C}" type="slidenum">
              <a:rPr lang="en-US" altLang="ja-JP"/>
              <a:pPr/>
              <a:t>19</a:t>
            </a:fld>
            <a:endParaRPr lang="en-US" altLang="ja-JP"/>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D998C-D2AE-1A46-A0CB-D736FB2E329C}" type="slidenum">
              <a:rPr lang="en-US" altLang="ja-JP"/>
              <a:pPr/>
              <a:t>20</a:t>
            </a:fld>
            <a:endParaRPr lang="en-US" altLang="ja-JP"/>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D998C-D2AE-1A46-A0CB-D736FB2E329C}" type="slidenum">
              <a:rPr lang="en-US" altLang="ja-JP"/>
              <a:pPr/>
              <a:t>21</a:t>
            </a:fld>
            <a:endParaRPr lang="en-US" altLang="ja-JP"/>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D6EC6E5-E760-4F41-B0BC-5EC941B66839}" type="slidenum">
              <a:rPr lang="en-US" altLang="ja-JP"/>
              <a:pPr/>
              <a:t>34</a:t>
            </a:fld>
            <a:endParaRPr lang="en-US" altLang="ja-JP"/>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tLang="en-US" smtClean="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E4B862-0E50-5944-96B0-C71AD0103270}" type="slidenum">
              <a:rPr lang="en-US" altLang="ja-JP"/>
              <a:pPr/>
              <a:t>40</a:t>
            </a:fld>
            <a:endParaRPr lang="en-US" altLang="ja-JP"/>
          </a:p>
        </p:txBody>
      </p:sp>
      <p:sp>
        <p:nvSpPr>
          <p:cNvPr id="261122" name="Rectangle 2"/>
          <p:cNvSpPr>
            <a:spLocks noGrp="1" noRot="1" noChangeAspect="1" noChangeArrowheads="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261123" name="Rectangle 3"/>
          <p:cNvSpPr>
            <a:spLocks noGrp="1" noChangeArrowheads="1"/>
          </p:cNvSpPr>
          <p:nvPr>
            <p:ph type="body" idx="1"/>
          </p:nvPr>
        </p:nvSpPr>
        <p:spPr bwMode="auto">
          <a:xfrm>
            <a:off x="975360" y="4560570"/>
            <a:ext cx="5364480" cy="432054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61DF73C-7BBA-4CE2-84BE-D17AA98B66BF}" type="slidenum">
              <a:rPr lang="en-US" altLang="ja-JP"/>
              <a:pPr/>
              <a:t>6</a:t>
            </a:fld>
            <a:endParaRPr lang="en-US" altLang="ja-JP"/>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44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65B1331-05FF-4877-944E-811C4C2492A9}" type="slidenum">
              <a:rPr lang="en-US" altLang="ja-JP"/>
              <a:pPr/>
              <a:t>47</a:t>
            </a:fld>
            <a:endParaRPr lang="en-US" altLang="ja-JP"/>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05F815-B0F6-478B-89C9-1219EBE77E1A}" type="slidenum">
              <a:rPr lang="en-US" altLang="ja-JP"/>
              <a:pPr/>
              <a:t>48</a:t>
            </a:fld>
            <a:endParaRPr lang="en-US" altLang="ja-JP"/>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75360" y="4560570"/>
            <a:ext cx="5364480" cy="4320540"/>
          </a:xfrm>
          <a:noFill/>
          <a:ln/>
        </p:spPr>
        <p:txBody>
          <a:bodyPr/>
          <a:lstStyle/>
          <a:p>
            <a:pPr eaLnBrk="1" hangingPunct="1"/>
            <a:endParaRPr lang="ja-JP"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A3CDBEF-EBD3-4E0C-A55D-4494204EC118}" type="slidenum">
              <a:rPr lang="en-US" altLang="ja-JP"/>
              <a:pPr/>
              <a:t>49</a:t>
            </a:fld>
            <a:endParaRPr lang="en-US" altLang="ja-JP"/>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75360" y="4560570"/>
            <a:ext cx="5364480" cy="4320540"/>
          </a:xfrm>
          <a:noFill/>
          <a:ln/>
        </p:spPr>
        <p:txBody>
          <a:bodyPr/>
          <a:lstStyle/>
          <a:p>
            <a:pPr eaLnBrk="1" hangingPunct="1"/>
            <a:endParaRPr lang="ja-JP"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D4BAB96-23D6-4455-9BC3-1014597D5A15}" type="slidenum">
              <a:rPr lang="en-US" altLang="ja-JP"/>
              <a:pPr/>
              <a:t>53</a:t>
            </a:fld>
            <a:endParaRPr lang="en-US" altLang="ja-JP"/>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156C0381-42C5-4011-92D8-95678E7AC639}" type="slidenum">
              <a:rPr lang="en-US" altLang="ja-JP"/>
              <a:pPr/>
              <a:t>54</a:t>
            </a:fld>
            <a:endParaRPr lang="en-US" altLang="ja-JP"/>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C0AB976-6DB5-4792-BC6B-F75709A412A1}" type="slidenum">
              <a:rPr lang="en-US" altLang="ja-JP"/>
              <a:pPr/>
              <a:t>56</a:t>
            </a:fld>
            <a:endParaRPr lang="en-US" altLang="ja-JP"/>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4A7A096-CE86-40B9-9838-F8009CF3EC95}" type="slidenum">
              <a:rPr lang="en-US" altLang="ja-JP"/>
              <a:pPr/>
              <a:t>7</a:t>
            </a:fld>
            <a:endParaRPr lang="en-US" altLang="ja-JP"/>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E44D442-2351-4443-9842-9C3E56295B8A}" type="slidenum">
              <a:rPr lang="en-US" smtClean="0"/>
              <a:pPr/>
              <a:t>57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E44D442-2351-4443-9842-9C3E56295B8A}" type="slidenum">
              <a:rPr lang="en-US" smtClean="0"/>
              <a:pPr/>
              <a:t>58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D4BAB96-23D6-4455-9BC3-1014597D5A15}" type="slidenum">
              <a:rPr lang="en-US" altLang="ja-JP"/>
              <a:pPr/>
              <a:t>59</a:t>
            </a:fld>
            <a:endParaRPr lang="en-US" altLang="ja-JP"/>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99819B0-8E19-4516-9651-BFEAB033C847}" type="slidenum">
              <a:rPr lang="en-US" altLang="ja-JP"/>
              <a:pPr/>
              <a:t>61</a:t>
            </a:fld>
            <a:endParaRPr lang="en-US" altLang="ja-JP"/>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848771F-AC99-4EC0-82E9-CC0A8A11C8EC}" type="slidenum">
              <a:rPr lang="en-US" altLang="ja-JP"/>
              <a:pPr/>
              <a:t>62</a:t>
            </a:fld>
            <a:endParaRPr lang="en-US" altLang="ja-JP"/>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75360" y="4560570"/>
            <a:ext cx="5364480" cy="4320540"/>
          </a:xfrm>
          <a:noFill/>
          <a:ln/>
        </p:spPr>
        <p:txBody>
          <a:bodyPr/>
          <a:lstStyle/>
          <a:p>
            <a:pPr eaLnBrk="1" hangingPunct="1"/>
            <a:endParaRPr lang="ja-JP"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BEF0DC6-A5B3-4158-B975-5E8315E1989F}" type="slidenum">
              <a:rPr lang="en-US" altLang="ja-JP" smtClean="0"/>
              <a:pPr/>
              <a:t>64</a:t>
            </a:fld>
            <a:endParaRPr lang="en-US" altLang="ja-JP"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BEF0DC6-A5B3-4158-B975-5E8315E1989F}" type="slidenum">
              <a:rPr lang="en-US" altLang="ja-JP" smtClean="0"/>
              <a:pPr/>
              <a:t>65</a:t>
            </a:fld>
            <a:endParaRPr lang="en-US" altLang="ja-JP"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BEF0DC6-A5B3-4158-B975-5E8315E1989F}" type="slidenum">
              <a:rPr lang="en-US" altLang="ja-JP" smtClean="0"/>
              <a:pPr/>
              <a:t>66</a:t>
            </a:fld>
            <a:endParaRPr lang="en-US" altLang="ja-JP"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B5255A3-BCA3-4CD8-9734-A2C0047CA387}" type="slidenum">
              <a:rPr lang="en-US" altLang="ja-JP" smtClean="0"/>
              <a:pPr/>
              <a:t>67</a:t>
            </a:fld>
            <a:endParaRPr lang="en-US" altLang="ja-JP"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t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B5255A3-BCA3-4CD8-9734-A2C0047CA387}" type="slidenum">
              <a:rPr lang="en-US" altLang="ja-JP" smtClean="0"/>
              <a:pPr/>
              <a:t>68</a:t>
            </a:fld>
            <a:endParaRPr lang="en-US" altLang="ja-JP"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F7B0B21-7B15-4E98-8226-2F2093BEA470}" type="slidenum">
              <a:rPr lang="en-US" altLang="ja-JP"/>
              <a:pPr/>
              <a:t>8</a:t>
            </a:fld>
            <a:endParaRPr lang="en-US" altLang="ja-JP"/>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C474893-46E8-4FF7-BC8C-3E85AB3AFDBD}" type="slidenum">
              <a:rPr lang="en-US" altLang="ja-JP" smtClean="0"/>
              <a:pPr/>
              <a:t>69</a:t>
            </a:fld>
            <a:endParaRPr lang="en-US" altLang="ja-JP"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A739356-484A-4158-839A-22447AED638A}" type="slidenum">
              <a:rPr lang="en-US" smtClean="0"/>
              <a:pPr/>
              <a:t>71</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5A739356-484A-4158-839A-22447AED638A}" type="slidenum">
              <a:rPr lang="en-US" smtClean="0"/>
              <a:pPr/>
              <a:t>72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B5255A3-BCA3-4CD8-9734-A2C0047CA387}" type="slidenum">
              <a:rPr lang="en-US" altLang="ja-JP" smtClean="0"/>
              <a:pPr/>
              <a:t>73</a:t>
            </a:fld>
            <a:endParaRPr lang="en-US" altLang="ja-JP"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83</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84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91</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94</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None/>
            </a:pPr>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95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D95D176-0A51-4E5E-9593-7F946A98147F}" type="slidenum">
              <a:rPr lang="en-US" altLang="ja-JP"/>
              <a:pPr/>
              <a:t>9</a:t>
            </a:fld>
            <a:endParaRPr lang="en-US" altLang="ja-JP"/>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indent="-514350">
              <a:buFont typeface="+mj-lt"/>
              <a:buNone/>
            </a:pPr>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96</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97</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99</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101</a:t>
            </a:fld>
            <a:endParaRPr lang="en-US" dirty="0"/>
          </a:p>
        </p:txBody>
      </p:sp>
    </p:spTree>
    <p:extLst>
      <p:ext uri="{BB962C8B-B14F-4D97-AF65-F5344CB8AC3E}">
        <p14:creationId xmlns:p14="http://schemas.microsoft.com/office/powerpoint/2010/main" xmlns="" val="27621303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102</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103</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A8E7E9-91FD-F84E-93B9-6D9EEA00EA32}" type="slidenum">
              <a:rPr lang="en-US" altLang="ja-JP"/>
              <a:pPr/>
              <a:t>104</a:t>
            </a:fld>
            <a:endParaRPr lang="en-US" altLang="ja-JP"/>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ltLang="ja-JP"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A8E7E9-91FD-F84E-93B9-6D9EEA00EA32}" type="slidenum">
              <a:rPr lang="en-US" altLang="ja-JP"/>
              <a:pPr/>
              <a:t>105</a:t>
            </a:fld>
            <a:endParaRPr lang="en-US" altLang="ja-JP"/>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119</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120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0A22C71-9240-4DB2-98D4-71769F92CC75}" type="slidenum">
              <a:rPr lang="en-US" altLang="ja-JP"/>
              <a:pPr/>
              <a:t>13</a:t>
            </a:fld>
            <a:endParaRPr lang="en-US" altLang="ja-JP"/>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ja-JP"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122</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A8E7E9-91FD-F84E-93B9-6D9EEA00EA32}" type="slidenum">
              <a:rPr lang="en-US" altLang="ja-JP"/>
              <a:pPr/>
              <a:t>123</a:t>
            </a:fld>
            <a:endParaRPr lang="en-US" altLang="ja-JP"/>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ltLang="ja-JP"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124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D998C-D2AE-1A46-A0CB-D736FB2E329C}" type="slidenum">
              <a:rPr lang="en-US" altLang="ja-JP"/>
              <a:pPr/>
              <a:t>16</a:t>
            </a:fld>
            <a:endParaRPr lang="en-US" altLang="ja-JP"/>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F943E9-01A0-FE44-A0F0-AED2D635754F}" type="slidenum">
              <a:rPr lang="en-US" altLang="ja-JP"/>
              <a:pPr/>
              <a:t>17</a:t>
            </a:fld>
            <a:endParaRPr lang="en-US" altLang="ja-JP"/>
          </a:p>
        </p:txBody>
      </p:sp>
      <p:sp>
        <p:nvSpPr>
          <p:cNvPr id="25602" name="Rectangle 1026"/>
          <p:cNvSpPr>
            <a:spLocks noGrp="1" noRot="1" noChangeAspect="1" noChangeArrowheads="1" noTextEdit="1"/>
          </p:cNvSpPr>
          <p:nvPr>
            <p:ph type="sldImg"/>
          </p:nvPr>
        </p:nvSpPr>
        <p:spPr>
          <a:ln/>
        </p:spPr>
      </p:sp>
      <p:sp>
        <p:nvSpPr>
          <p:cNvPr id="25603" name="Rectangle 1027"/>
          <p:cNvSpPr>
            <a:spLocks noGrp="1" noChangeArrowheads="1"/>
          </p:cNvSpPr>
          <p:nvPr>
            <p:ph type="body" idx="1"/>
          </p:nvPr>
        </p:nvSpPr>
        <p:spPr/>
        <p:txBody>
          <a:bodyPr/>
          <a:lstStyle/>
          <a:p>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8D998C-D2AE-1A46-A0CB-D736FB2E329C}" type="slidenum">
              <a:rPr lang="en-US" altLang="ja-JP"/>
              <a:pPr/>
              <a:t>18</a:t>
            </a:fld>
            <a:endParaRPr lang="en-US" altLang="ja-JP"/>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chemeClr val="accent2">
              <a:lumMod val="60000"/>
              <a:lumOff val="40000"/>
            </a:schemeClr>
          </a:solid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89C1BC-A724-41F0-A042-00F61A83E2B8}" type="datetime1">
              <a:rPr lang="en-US" altLang="ja-JP"/>
              <a:pPr>
                <a:defRPr/>
              </a:pPr>
              <a:t>9/27/2012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1AE10F-5CFA-436F-B511-E2F32E503E23}"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FE70B5-0EDF-4CA2-B1A6-EA138775D79B}" type="datetime1">
              <a:rPr lang="en-US" altLang="ja-JP"/>
              <a:pPr>
                <a:defRPr/>
              </a:pPr>
              <a:t>9/27/2012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87379A-2325-48A6-922E-0F4FD324484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44DB22-F2A1-448B-99B7-3931CD575FA6}" type="datetime1">
              <a:rPr lang="en-US" altLang="ja-JP"/>
              <a:pPr>
                <a:defRPr/>
              </a:pPr>
              <a:t>9/27/2012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68D86C-47B3-4FFF-88D9-981E228B5F9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fld id="{970ED83F-82B2-4408-B016-74BB75AE98BE}" type="datetime1">
              <a:rPr lang="en-US" altLang="ja-JP"/>
              <a:pPr>
                <a:defRPr/>
              </a:pPr>
              <a:t>9/27/2012</a:t>
            </a:fld>
            <a:endParaRPr lang="en-US" dirty="0"/>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EFC4876C-48AE-445E-9233-C36225E2D583}"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996A0F3-51C8-4DD0-B41F-3377088DE90E}" type="datetime1">
              <a:rPr lang="en-US" altLang="ja-JP"/>
              <a:pPr>
                <a:defRPr/>
              </a:pPr>
              <a:t>9/27/2012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8A68C90-84F3-4A35-909F-B9F9AF23FCF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fld id="{4F502977-272A-4D67-9273-53B17814B325}" type="datetime1">
              <a:rPr lang="en-US" altLang="ja-JP"/>
              <a:pPr>
                <a:defRPr/>
              </a:pPr>
              <a:t>9/27/2012</a:t>
            </a:fld>
            <a:endParaRPr lang="en-US" dirty="0"/>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BE78FC13-82BC-40BC-9AE5-C1D618DCDC20}"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5E901085-4B89-47C9-8703-C0AA2D3A0408}" type="datetime1">
              <a:rPr lang="en-US" altLang="ja-JP"/>
              <a:pPr>
                <a:defRPr/>
              </a:pPr>
              <a:t>9/27/2012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2243F06-E248-4525-A185-14E50C176BF7}"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478346F9-64E4-4D17-9D5E-A45B3A0A9547}" type="datetime1">
              <a:rPr lang="en-US" altLang="ja-JP"/>
              <a:pPr>
                <a:defRPr/>
              </a:pPr>
              <a:t>9/27/2012</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8B8C5E86-D453-4052-8255-224945CBE6D5}"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6BE3A06-772C-4DAD-A335-E764DA73D456}" type="datetime1">
              <a:rPr lang="en-US" altLang="ja-JP"/>
              <a:pPr>
                <a:defRPr/>
              </a:pPr>
              <a:t>9/27/2012</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D603DC8-C473-497A-8CDE-7F5F1134523C}"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729EFB5-15FA-4F0E-B892-F94D61BFA2BB}" type="datetime1">
              <a:rPr lang="en-US" altLang="ja-JP"/>
              <a:pPr>
                <a:defRPr/>
              </a:pPr>
              <a:t>9/27/2012</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C66626F6-2DBA-4B90-835C-CE258B5A3C4B}"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93D970CB-3962-414F-ADC5-E326ECEAE767}" type="datetime1">
              <a:rPr lang="en-US" altLang="ja-JP"/>
              <a:pPr>
                <a:defRPr/>
              </a:pPr>
              <a:t>9/27/2012</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9F99F23-CAB4-46D3-B87B-387762C6FB9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7CBCD7-26D5-4259-8DEC-4EA3D42A4EAA}" type="datetime1">
              <a:rPr lang="en-US" altLang="ja-JP"/>
              <a:pPr>
                <a:defRPr/>
              </a:pPr>
              <a:t>9/27/2012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AC1867-6C56-4F1D-B5C6-CFFD7207A91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fld id="{4D02A9DB-B25B-4F9A-BCE6-C3D487DE6DA5}" type="datetime1">
              <a:rPr lang="en-US" altLang="ja-JP"/>
              <a:pPr>
                <a:defRPr/>
              </a:pPr>
              <a:t>9/27/2012</a:t>
            </a:fld>
            <a:endParaRPr lang="en-US" dirty="0"/>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1FCBB161-0FA1-4C8A-BD46-3B65B0A00F5D}"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C0FF983-1B60-45BD-8344-60326E47536B}" type="datetime1">
              <a:rPr lang="en-US" altLang="ja-JP"/>
              <a:pPr>
                <a:defRPr/>
              </a:pPr>
              <a:t>9/27/2012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6883753-E308-4935-A8DF-B322611B2618}"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F28B7D1-EEAF-4FF3-85F9-7C7995C7E73F}" type="datetime1">
              <a:rPr lang="en-US" altLang="ja-JP"/>
              <a:pPr>
                <a:defRPr/>
              </a:pPr>
              <a:t>9/27/2012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1688D9A-E2C6-46E9-B09F-895403B1628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solidFill>
            <a:schemeClr val="accent2">
              <a:lumMod val="60000"/>
              <a:lumOff val="40000"/>
            </a:schemeClr>
          </a:solidFill>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1A8CB6-F285-44F0-BA18-2A380EAD8F83}" type="datetime1">
              <a:rPr lang="en-US" altLang="ja-JP"/>
              <a:pPr>
                <a:defRPr/>
              </a:pPr>
              <a:t>9/27/2012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7988D7-AE51-442C-A5CD-02C69A2A013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069C97-F1CB-41A1-BD50-CE08136B141C}" type="datetime1">
              <a:rPr lang="en-US" altLang="ja-JP"/>
              <a:pPr>
                <a:defRPr/>
              </a:pPr>
              <a:t>9/27/2012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345255-40B2-417D-AFA2-E033028FDAA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1CFB64-CC23-4C7D-BA6A-90BE6CF915C0}" type="datetime1">
              <a:rPr lang="en-US" altLang="ja-JP"/>
              <a:pPr>
                <a:defRPr/>
              </a:pPr>
              <a:t>9/27/2012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AC0FFE-0CDE-4BE5-A594-433CC79F8F2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13EDD4-4D16-4F63-B83E-E545DC0818AB}" type="datetime1">
              <a:rPr lang="en-US" altLang="ja-JP"/>
              <a:pPr>
                <a:defRPr/>
              </a:pPr>
              <a:t>9/27/2012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06FE76A-CEF4-4D6C-B04F-17777435B86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9A7C4C-3AF3-4AC0-AC4E-9BA29A6A961E}" type="datetime1">
              <a:rPr lang="en-US" altLang="ja-JP"/>
              <a:pPr>
                <a:defRPr/>
              </a:pPr>
              <a:t>9/27/2012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298DA0-90E4-4E6A-AF2C-6F1FF038F5A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9579AD-02F7-4A28-8370-D5C1EE5F2074}" type="datetime1">
              <a:rPr lang="en-US" altLang="ja-JP"/>
              <a:pPr>
                <a:defRPr/>
              </a:pPr>
              <a:t>9/27/2012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4307A9-9E5C-4C08-8B0A-E61B902ABD3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66F05D-7ED7-48A5-88E2-418DBBF2D052}" type="datetime1">
              <a:rPr lang="en-US" altLang="ja-JP"/>
              <a:pPr>
                <a:defRPr/>
              </a:pPr>
              <a:t>9/27/2012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F0EC3A-4E5F-4B23-B3A9-43ABE17028D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solidFill>
            <a:schemeClr val="accent6">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FE85BAB-39B4-4708-B90F-3F4BEE629260}" type="datetime1">
              <a:rPr lang="en-US" altLang="ja-JP"/>
              <a:pPr>
                <a:defRPr/>
              </a:pPr>
              <a:t>9/27/2012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AF2CF99-892F-48CA-92A9-D6440445561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2"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2053"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fld id="{EF5E8B28-7C43-4CD1-8568-8D5B2A559397}" type="datetime1">
              <a:rPr lang="en-US" altLang="ja-JP"/>
              <a:pPr>
                <a:defRPr/>
              </a:pPr>
              <a:t>9/27/2012</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AC96BF29-9907-4CA1-BE1B-0EBAD3CE516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6" r:id="rId1"/>
    <p:sldLayoutId id="2147483789" r:id="rId2"/>
    <p:sldLayoutId id="2147483797" r:id="rId3"/>
    <p:sldLayoutId id="2147483790" r:id="rId4"/>
    <p:sldLayoutId id="2147483791" r:id="rId5"/>
    <p:sldLayoutId id="2147483792" r:id="rId6"/>
    <p:sldLayoutId id="2147483793" r:id="rId7"/>
    <p:sldLayoutId id="2147483798" r:id="rId8"/>
    <p:sldLayoutId id="2147483799" r:id="rId9"/>
    <p:sldLayoutId id="2147483794" r:id="rId10"/>
    <p:sldLayoutId id="2147483795" r:id="rId11"/>
  </p:sldLayoutIdLst>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1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11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2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png"/></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ctrTitle"/>
          </p:nvPr>
        </p:nvSpPr>
        <p:spPr>
          <a:xfrm>
            <a:off x="457200" y="1506538"/>
            <a:ext cx="8229600" cy="1470025"/>
          </a:xfrm>
        </p:spPr>
        <p:txBody>
          <a:bodyPr/>
          <a:lstStyle/>
          <a:p>
            <a:pPr eaLnBrk="1" hangingPunct="1"/>
            <a:r>
              <a:rPr lang="en-US" altLang="ja-JP" dirty="0" err="1" smtClean="0">
                <a:cs typeface="HGｺﾞｼｯｸM"/>
              </a:rPr>
              <a:t>Nakama</a:t>
            </a:r>
            <a:r>
              <a:rPr lang="en-US" altLang="ja-JP" dirty="0" smtClean="0">
                <a:cs typeface="HGｺﾞｼｯｸM"/>
              </a:rPr>
              <a:t> 2</a:t>
            </a:r>
            <a:br>
              <a:rPr lang="en-US" altLang="ja-JP" dirty="0" smtClean="0">
                <a:cs typeface="HGｺﾞｼｯｸM"/>
              </a:rPr>
            </a:br>
            <a:r>
              <a:rPr lang="en-US" altLang="ja-JP" dirty="0" smtClean="0">
                <a:cs typeface="HGｺﾞｼｯｸM"/>
              </a:rPr>
              <a:t>Chapter 2</a:t>
            </a:r>
            <a:endParaRPr altLang="ja-JP" dirty="0" smtClean="0">
              <a:cs typeface="HGｺﾞｼｯｸM"/>
            </a:endParaRPr>
          </a:p>
        </p:txBody>
      </p:sp>
      <p:sp>
        <p:nvSpPr>
          <p:cNvPr id="7172" name="TextBox 3"/>
          <p:cNvSpPr txBox="1">
            <a:spLocks noChangeArrowheads="1"/>
          </p:cNvSpPr>
          <p:nvPr/>
        </p:nvSpPr>
        <p:spPr bwMode="auto">
          <a:xfrm>
            <a:off x="8523288" y="5037138"/>
            <a:ext cx="184150" cy="369887"/>
          </a:xfrm>
          <a:prstGeom prst="rect">
            <a:avLst/>
          </a:prstGeom>
          <a:noFill/>
          <a:ln w="9525">
            <a:noFill/>
            <a:miter lim="800000"/>
            <a:headEnd/>
            <a:tailEnd/>
          </a:ln>
        </p:spPr>
        <p:txBody>
          <a:bodyPr wrap="none">
            <a:spAutoFit/>
          </a:bodyPr>
          <a:lstStyle/>
          <a:p>
            <a:endParaRPr kumimoji="1" lang="ja-JP" altLang="en-US">
              <a:latin typeface="Perpetua" pitchFamily="18" charset="0"/>
              <a:cs typeface="HG創英ﾌﾟﾚｾﾞﾝｽEB"/>
            </a:endParaRPr>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87269"/>
            <a:ext cx="8305800" cy="4724400"/>
          </a:xfrm>
          <a:noFill/>
        </p:spPr>
        <p:txBody>
          <a:bodyPr/>
          <a:lstStyle/>
          <a:p>
            <a:r>
              <a:rPr lang="ja-JP" altLang="en-US" sz="2800" smtClean="0"/>
              <a:t>つぎの漢字を読んで、英語でいみを言って下さい。</a:t>
            </a:r>
            <a:endParaRPr lang="en-US" altLang="ja-JP" sz="2800" dirty="0" smtClean="0"/>
          </a:p>
          <a:p>
            <a:pPr>
              <a:buFont typeface="Arial" charset="0"/>
              <a:buAutoNum type="arabicPeriod"/>
            </a:pPr>
            <a:r>
              <a:rPr lang="ja-JP" altLang="en-US" smtClean="0"/>
              <a:t>日帰り</a:t>
            </a:r>
            <a:endParaRPr lang="en-US" altLang="ja-JP" dirty="0" smtClean="0"/>
          </a:p>
          <a:p>
            <a:pPr>
              <a:buFont typeface="Arial" charset="0"/>
              <a:buAutoNum type="arabicPeriod"/>
            </a:pPr>
            <a:r>
              <a:rPr lang="ja-JP" altLang="en-US" smtClean="0"/>
              <a:t>五泊六日</a:t>
            </a:r>
            <a:endParaRPr lang="en-US" altLang="ja-JP" dirty="0" smtClean="0"/>
          </a:p>
          <a:p>
            <a:pPr>
              <a:buFont typeface="Arial" charset="0"/>
              <a:buAutoNum type="arabicPeriod"/>
            </a:pPr>
            <a:r>
              <a:rPr lang="ja-JP" altLang="en-US" smtClean="0"/>
              <a:t>一泊二日</a:t>
            </a:r>
            <a:endParaRPr lang="en-US" altLang="ja-JP" dirty="0" smtClean="0"/>
          </a:p>
          <a:p>
            <a:pPr>
              <a:buFont typeface="Arial" charset="0"/>
              <a:buAutoNum type="arabicPeriod"/>
            </a:pPr>
            <a:r>
              <a:rPr lang="ja-JP" altLang="en-US" smtClean="0"/>
              <a:t>四泊五日</a:t>
            </a:r>
            <a:endParaRPr lang="en-US" altLang="ja-JP" dirty="0" smtClean="0"/>
          </a:p>
          <a:p>
            <a:pPr>
              <a:buFont typeface="Arial" charset="0"/>
              <a:buAutoNum type="arabicPeriod"/>
            </a:pPr>
            <a:r>
              <a:rPr lang="ja-JP" altLang="en-US" smtClean="0"/>
              <a:t>三泊四日</a:t>
            </a:r>
            <a:endParaRPr lang="en-US" altLang="ja-JP" dirty="0" smtClean="0"/>
          </a:p>
          <a:p>
            <a:pPr>
              <a:buFont typeface="Arial" charset="0"/>
              <a:buAutoNum type="arabicPeriod"/>
            </a:pPr>
            <a:r>
              <a:rPr lang="ja-JP" altLang="en-US" smtClean="0"/>
              <a:t>二泊三日</a:t>
            </a:r>
          </a:p>
        </p:txBody>
      </p:sp>
      <p:sp>
        <p:nvSpPr>
          <p:cNvPr id="11" name="TextBox 10"/>
          <p:cNvSpPr txBox="1"/>
          <p:nvPr/>
        </p:nvSpPr>
        <p:spPr>
          <a:xfrm>
            <a:off x="214224" y="6211669"/>
            <a:ext cx="8472576" cy="400110"/>
          </a:xfrm>
          <a:prstGeom prst="rect">
            <a:avLst/>
          </a:prstGeom>
          <a:noFill/>
        </p:spPr>
        <p:txBody>
          <a:bodyPr wrap="none" rtlCol="0">
            <a:spAutoFit/>
          </a:bodyPr>
          <a:lstStyle/>
          <a:p>
            <a:r>
              <a:rPr lang="ja-JP" altLang="en-US" sz="2000" smtClean="0"/>
              <a:t>・～泊</a:t>
            </a:r>
            <a:r>
              <a:rPr lang="en-US" altLang="ja-JP" sz="2000" dirty="0" smtClean="0"/>
              <a:t>(</a:t>
            </a:r>
            <a:r>
              <a:rPr lang="ja-JP" altLang="en-US" sz="2000" smtClean="0"/>
              <a:t>はく</a:t>
            </a:r>
            <a:r>
              <a:rPr lang="en-US" altLang="ja-JP" sz="2000" dirty="0" smtClean="0"/>
              <a:t>)</a:t>
            </a:r>
            <a:r>
              <a:rPr lang="ja-JP" altLang="en-US" sz="2000" smtClean="0"/>
              <a:t>～日</a:t>
            </a:r>
            <a:r>
              <a:rPr lang="en-US" altLang="ja-JP" sz="2000" dirty="0" smtClean="0"/>
              <a:t> is not commonly used when the stay is longer than one week.</a:t>
            </a:r>
          </a:p>
        </p:txBody>
      </p:sp>
      <p:sp>
        <p:nvSpPr>
          <p:cNvPr id="6" name="Title 5"/>
          <p:cNvSpPr>
            <a:spLocks noGrp="1"/>
          </p:cNvSpPr>
          <p:nvPr>
            <p:ph type="title"/>
          </p:nvPr>
        </p:nvSpPr>
        <p:spPr/>
        <p:txBody>
          <a:bodyPr/>
          <a:lstStyle/>
          <a:p>
            <a:r>
              <a:rPr lang="en-US" altLang="ja-JP" dirty="0" smtClean="0"/>
              <a:t>〜</a:t>
            </a:r>
            <a:r>
              <a:rPr lang="ja-JP" altLang="en-US" smtClean="0"/>
              <a:t>泊</a:t>
            </a:r>
            <a:r>
              <a:rPr lang="en-US" altLang="ja-JP" dirty="0" smtClean="0"/>
              <a:t>(</a:t>
            </a:r>
            <a:r>
              <a:rPr lang="ja-JP" altLang="en-US" smtClean="0"/>
              <a:t>はく</a:t>
            </a:r>
            <a:r>
              <a:rPr lang="en-US" altLang="ja-JP" dirty="0" smtClean="0"/>
              <a:t>)〜</a:t>
            </a:r>
            <a:r>
              <a:rPr lang="ja-JP" altLang="en-US" smtClean="0"/>
              <a:t>日</a:t>
            </a:r>
            <a:r>
              <a:rPr lang="en-US" altLang="ja-JP" dirty="0" smtClean="0"/>
              <a:t/>
            </a:r>
            <a:br>
              <a:rPr lang="en-US" altLang="ja-JP" dirty="0" smtClean="0"/>
            </a:br>
            <a:r>
              <a:rPr lang="en-US" altLang="ja-JP" sz="2800" dirty="0" smtClean="0"/>
              <a:t>Numbers of days and nights</a:t>
            </a:r>
            <a:endParaRPr lang="en-US" sz="28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t>Listen to the dialogues, circle the demonstrative words used in the conversation, and write what each refers to. Then explain why these particular demonstrative words are used, and why the speaker chose </a:t>
            </a:r>
            <a:r>
              <a:rPr lang="ja-JP" altLang="en-US" sz="2800" dirty="0" smtClean="0"/>
              <a:t>そ </a:t>
            </a:r>
            <a:r>
              <a:rPr lang="en-US" sz="2800" dirty="0" smtClean="0"/>
              <a:t>or </a:t>
            </a:r>
            <a:r>
              <a:rPr lang="ja-JP" altLang="en-US" sz="2800" dirty="0" smtClean="0"/>
              <a:t>あ</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100</a:t>
            </a:fld>
            <a:endParaRPr lang="en-US" dirty="0"/>
          </a:p>
        </p:txBody>
      </p:sp>
      <p:sp>
        <p:nvSpPr>
          <p:cNvPr id="5" name="Title 4"/>
          <p:cNvSpPr>
            <a:spLocks noGrp="1"/>
          </p:cNvSpPr>
          <p:nvPr>
            <p:ph type="title"/>
          </p:nvPr>
        </p:nvSpPr>
        <p:spPr/>
        <p:txBody>
          <a:bodyPr/>
          <a:lstStyle/>
          <a:p>
            <a:r>
              <a:rPr lang="en-US" dirty="0" smtClean="0"/>
              <a:t>P</a:t>
            </a:r>
            <a:r>
              <a:rPr lang="en-US" altLang="ja-JP" dirty="0" smtClean="0"/>
              <a:t>108 </a:t>
            </a:r>
            <a:r>
              <a:rPr lang="ja-JP" altLang="en-US" smtClean="0"/>
              <a:t>どの「こそあど言葉」？</a:t>
            </a:r>
            <a:endParaRPr lang="en-US" dirty="0"/>
          </a:p>
        </p:txBody>
      </p:sp>
    </p:spTree>
    <p:extLst>
      <p:ext uri="{BB962C8B-B14F-4D97-AF65-F5344CB8AC3E}">
        <p14:creationId xmlns:p14="http://schemas.microsoft.com/office/powerpoint/2010/main" xmlns="" val="4224217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56150"/>
          </a:xfrm>
        </p:spPr>
        <p:txBody>
          <a:bodyPr>
            <a:normAutofit/>
          </a:bodyPr>
          <a:lstStyle/>
          <a:p>
            <a:pPr marL="0" indent="0">
              <a:buNone/>
            </a:pPr>
            <a:r>
              <a:rPr lang="en-US" altLang="ja-JP" sz="2800" dirty="0" smtClean="0"/>
              <a:t>Ex. </a:t>
            </a:r>
            <a:r>
              <a:rPr lang="ja-JP" altLang="en-US" sz="2800" dirty="0" smtClean="0"/>
              <a:t>それ／</a:t>
            </a:r>
            <a:r>
              <a:rPr lang="ja-JP" altLang="en-US" sz="2800" u="sng" dirty="0" smtClean="0">
                <a:solidFill>
                  <a:srgbClr val="FF0000"/>
                </a:solidFill>
              </a:rPr>
              <a:t>その</a:t>
            </a:r>
            <a:r>
              <a:rPr lang="ja-JP" altLang="en-US" sz="2800" dirty="0" smtClean="0"/>
              <a:t>／そこ／あれ／あの／あそこ</a:t>
            </a:r>
            <a:r>
              <a:rPr lang="ja-JP" altLang="en-US" sz="2800" u="sng" dirty="0" smtClean="0"/>
              <a:t>　</a:t>
            </a:r>
            <a:r>
              <a:rPr lang="ja-JP" altLang="en-US" sz="2800" u="sng" dirty="0" smtClean="0">
                <a:solidFill>
                  <a:srgbClr val="FF0000"/>
                </a:solidFill>
              </a:rPr>
              <a:t>くろだ</a:t>
            </a:r>
            <a:r>
              <a:rPr lang="ja-JP" altLang="en-US" sz="2800" u="sng" dirty="0" smtClean="0"/>
              <a:t>　</a:t>
            </a:r>
            <a:r>
              <a:rPr lang="en-US" altLang="ja-JP" sz="2800" u="sng" dirty="0" smtClean="0"/>
              <a:t>.</a:t>
            </a:r>
          </a:p>
          <a:p>
            <a:r>
              <a:rPr lang="ja-JP" altLang="en-US" sz="2800" u="sng" dirty="0">
                <a:solidFill>
                  <a:srgbClr val="FF0000"/>
                </a:solidFill>
              </a:rPr>
              <a:t>男</a:t>
            </a:r>
            <a:r>
              <a:rPr lang="ja-JP" altLang="en-US" sz="2800" u="sng" dirty="0" smtClean="0">
                <a:solidFill>
                  <a:srgbClr val="FF0000"/>
                </a:solidFill>
              </a:rPr>
              <a:t>の人はくろださんを知らないからです</a:t>
            </a:r>
            <a:r>
              <a:rPr lang="ja-JP" altLang="en-US" sz="2800" dirty="0" smtClean="0"/>
              <a:t>。</a:t>
            </a:r>
            <a:endParaRPr lang="en-US" altLang="ja-JP" sz="2800" dirty="0" smtClean="0"/>
          </a:p>
          <a:p>
            <a:endParaRPr lang="en-US" sz="2800" dirty="0"/>
          </a:p>
          <a:p>
            <a:r>
              <a:rPr lang="ja-JP" altLang="en-US" sz="2800" dirty="0"/>
              <a:t>それ／その／そこ／あれ／あの／あそ</a:t>
            </a:r>
            <a:r>
              <a:rPr lang="ja-JP" altLang="en-US" sz="2800" dirty="0" smtClean="0"/>
              <a:t>こ </a:t>
            </a:r>
            <a:r>
              <a:rPr lang="en-US" altLang="ja-JP" sz="2800" dirty="0" smtClean="0"/>
              <a:t>________</a:t>
            </a:r>
          </a:p>
          <a:p>
            <a:r>
              <a:rPr lang="en-US" sz="2800" dirty="0" smtClean="0"/>
              <a:t>___________________________________________</a:t>
            </a:r>
          </a:p>
          <a:p>
            <a:r>
              <a:rPr lang="ja-JP" altLang="en-US" sz="2800" dirty="0"/>
              <a:t>それ／その／そこ／あれ／あの／あそ</a:t>
            </a:r>
            <a:r>
              <a:rPr lang="ja-JP" altLang="en-US" sz="2800" dirty="0" smtClean="0"/>
              <a:t>こ </a:t>
            </a:r>
            <a:r>
              <a:rPr lang="en-US" altLang="ja-JP" sz="2800" dirty="0" smtClean="0"/>
              <a:t>________</a:t>
            </a:r>
          </a:p>
          <a:p>
            <a:r>
              <a:rPr lang="en-US" sz="2800" dirty="0" smtClean="0"/>
              <a:t>___________________________________________</a:t>
            </a:r>
          </a:p>
          <a:p>
            <a:r>
              <a:rPr lang="ja-JP" altLang="en-US" sz="2800" dirty="0"/>
              <a:t>それ／その／そこ／あれ／あの／あそ</a:t>
            </a:r>
            <a:r>
              <a:rPr lang="ja-JP" altLang="en-US" sz="2800" dirty="0" smtClean="0"/>
              <a:t>こ </a:t>
            </a:r>
            <a:r>
              <a:rPr lang="en-US" altLang="ja-JP" sz="2800" dirty="0" smtClean="0"/>
              <a:t>________</a:t>
            </a:r>
          </a:p>
          <a:p>
            <a:r>
              <a:rPr lang="en-US" sz="2800" dirty="0" smtClean="0"/>
              <a:t>___________________________________________</a:t>
            </a:r>
            <a:endParaRPr lang="en-US" sz="28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101</a:t>
            </a:fld>
            <a:endParaRPr lang="en-US" dirty="0"/>
          </a:p>
        </p:txBody>
      </p:sp>
      <p:sp>
        <p:nvSpPr>
          <p:cNvPr id="5" name="Oval 4"/>
          <p:cNvSpPr/>
          <p:nvPr/>
        </p:nvSpPr>
        <p:spPr>
          <a:xfrm>
            <a:off x="4796589" y="3047999"/>
            <a:ext cx="914400" cy="625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32747" y="3192011"/>
            <a:ext cx="870751" cy="400110"/>
          </a:xfrm>
          <a:prstGeom prst="rect">
            <a:avLst/>
          </a:prstGeom>
          <a:noFill/>
        </p:spPr>
        <p:txBody>
          <a:bodyPr wrap="none" rtlCol="0">
            <a:spAutoFit/>
          </a:bodyPr>
          <a:lstStyle/>
          <a:p>
            <a:r>
              <a:rPr lang="ja-JP" altLang="en-US" sz="2000" dirty="0" smtClean="0">
                <a:solidFill>
                  <a:srgbClr val="FF0000"/>
                </a:solidFill>
              </a:rPr>
              <a:t>しけん</a:t>
            </a:r>
            <a:endParaRPr lang="en-US" sz="2000" dirty="0">
              <a:solidFill>
                <a:srgbClr val="FF0000"/>
              </a:solidFill>
            </a:endParaRPr>
          </a:p>
        </p:txBody>
      </p:sp>
      <p:sp>
        <p:nvSpPr>
          <p:cNvPr id="7" name="TextBox 6"/>
          <p:cNvSpPr txBox="1"/>
          <p:nvPr/>
        </p:nvSpPr>
        <p:spPr>
          <a:xfrm>
            <a:off x="1114925" y="3680352"/>
            <a:ext cx="4299575" cy="400110"/>
          </a:xfrm>
          <a:prstGeom prst="rect">
            <a:avLst/>
          </a:prstGeom>
          <a:noFill/>
        </p:spPr>
        <p:txBody>
          <a:bodyPr wrap="none" rtlCol="0">
            <a:spAutoFit/>
          </a:bodyPr>
          <a:lstStyle/>
          <a:p>
            <a:r>
              <a:rPr lang="ja-JP" altLang="en-US" sz="2000" dirty="0" smtClean="0">
                <a:solidFill>
                  <a:srgbClr val="FF0000"/>
                </a:solidFill>
              </a:rPr>
              <a:t>女の人も男の人もしけんをうけました。</a:t>
            </a:r>
            <a:endParaRPr lang="en-US" sz="2000" dirty="0">
              <a:solidFill>
                <a:srgbClr val="FF0000"/>
              </a:solidFill>
            </a:endParaRPr>
          </a:p>
        </p:txBody>
      </p:sp>
      <p:sp>
        <p:nvSpPr>
          <p:cNvPr id="8" name="Oval 7"/>
          <p:cNvSpPr/>
          <p:nvPr/>
        </p:nvSpPr>
        <p:spPr>
          <a:xfrm>
            <a:off x="858253" y="4088299"/>
            <a:ext cx="914400" cy="625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92644" y="4201065"/>
            <a:ext cx="891591" cy="400110"/>
          </a:xfrm>
          <a:prstGeom prst="rect">
            <a:avLst/>
          </a:prstGeom>
          <a:noFill/>
        </p:spPr>
        <p:txBody>
          <a:bodyPr wrap="none" rtlCol="0">
            <a:spAutoFit/>
          </a:bodyPr>
          <a:lstStyle/>
          <a:p>
            <a:r>
              <a:rPr lang="ja-JP" altLang="en-US" sz="2000" dirty="0" smtClean="0">
                <a:solidFill>
                  <a:srgbClr val="FF0000"/>
                </a:solidFill>
              </a:rPr>
              <a:t>ビデオ</a:t>
            </a:r>
            <a:endParaRPr lang="en-US" sz="2000" dirty="0">
              <a:solidFill>
                <a:srgbClr val="FF0000"/>
              </a:solidFill>
            </a:endParaRPr>
          </a:p>
        </p:txBody>
      </p:sp>
      <p:sp>
        <p:nvSpPr>
          <p:cNvPr id="10" name="TextBox 9"/>
          <p:cNvSpPr txBox="1"/>
          <p:nvPr/>
        </p:nvSpPr>
        <p:spPr>
          <a:xfrm>
            <a:off x="1114925" y="4713574"/>
            <a:ext cx="3768980" cy="400110"/>
          </a:xfrm>
          <a:prstGeom prst="rect">
            <a:avLst/>
          </a:prstGeom>
          <a:noFill/>
        </p:spPr>
        <p:txBody>
          <a:bodyPr wrap="none" rtlCol="0">
            <a:spAutoFit/>
          </a:bodyPr>
          <a:lstStyle/>
          <a:p>
            <a:r>
              <a:rPr lang="ja-JP" altLang="en-US" sz="2000" dirty="0" smtClean="0">
                <a:solidFill>
                  <a:srgbClr val="FF0000"/>
                </a:solidFill>
              </a:rPr>
              <a:t>女の人はビデオを見ていません。</a:t>
            </a:r>
            <a:endParaRPr lang="en-US" sz="2000" dirty="0">
              <a:solidFill>
                <a:srgbClr val="FF0000"/>
              </a:solidFill>
            </a:endParaRPr>
          </a:p>
        </p:txBody>
      </p:sp>
      <p:sp>
        <p:nvSpPr>
          <p:cNvPr id="11" name="Oval 10"/>
          <p:cNvSpPr/>
          <p:nvPr/>
        </p:nvSpPr>
        <p:spPr>
          <a:xfrm>
            <a:off x="4876800" y="5103225"/>
            <a:ext cx="914400" cy="6256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59209" y="5215991"/>
            <a:ext cx="859531" cy="400110"/>
          </a:xfrm>
          <a:prstGeom prst="rect">
            <a:avLst/>
          </a:prstGeom>
          <a:noFill/>
        </p:spPr>
        <p:txBody>
          <a:bodyPr wrap="none" rtlCol="0">
            <a:spAutoFit/>
          </a:bodyPr>
          <a:lstStyle/>
          <a:p>
            <a:r>
              <a:rPr lang="ja-JP" altLang="en-US" sz="2000" dirty="0" smtClean="0">
                <a:solidFill>
                  <a:srgbClr val="FF0000"/>
                </a:solidFill>
              </a:rPr>
              <a:t>きむら</a:t>
            </a:r>
            <a:endParaRPr lang="en-US" sz="2000" dirty="0">
              <a:solidFill>
                <a:srgbClr val="FF0000"/>
              </a:solidFill>
            </a:endParaRPr>
          </a:p>
        </p:txBody>
      </p:sp>
      <p:sp>
        <p:nvSpPr>
          <p:cNvPr id="13" name="TextBox 12"/>
          <p:cNvSpPr txBox="1"/>
          <p:nvPr/>
        </p:nvSpPr>
        <p:spPr>
          <a:xfrm>
            <a:off x="1114925" y="5750965"/>
            <a:ext cx="5057795" cy="400110"/>
          </a:xfrm>
          <a:prstGeom prst="rect">
            <a:avLst/>
          </a:prstGeom>
          <a:noFill/>
        </p:spPr>
        <p:txBody>
          <a:bodyPr wrap="none" rtlCol="0">
            <a:spAutoFit/>
          </a:bodyPr>
          <a:lstStyle/>
          <a:p>
            <a:r>
              <a:rPr lang="ja-JP" altLang="en-US" sz="2000" dirty="0" smtClean="0">
                <a:solidFill>
                  <a:srgbClr val="FF0000"/>
                </a:solidFill>
              </a:rPr>
              <a:t>男の人も女の人もきむらさんを知っています。</a:t>
            </a:r>
            <a:endParaRPr lang="en-US" sz="2000" dirty="0">
              <a:solidFill>
                <a:srgbClr val="FF0000"/>
              </a:solidFill>
            </a:endParaRPr>
          </a:p>
        </p:txBody>
      </p:sp>
      <p:sp>
        <p:nvSpPr>
          <p:cNvPr id="15" name="Title 14"/>
          <p:cNvSpPr>
            <a:spLocks noGrp="1"/>
          </p:cNvSpPr>
          <p:nvPr>
            <p:ph type="title"/>
          </p:nvPr>
        </p:nvSpPr>
        <p:spPr/>
        <p:txBody>
          <a:bodyPr/>
          <a:lstStyle/>
          <a:p>
            <a:r>
              <a:rPr lang="en-US" dirty="0" smtClean="0"/>
              <a:t>P</a:t>
            </a:r>
            <a:r>
              <a:rPr lang="en-US" altLang="ja-JP" dirty="0" smtClean="0"/>
              <a:t>108</a:t>
            </a:r>
            <a:r>
              <a:rPr lang="ja-JP" altLang="en-US" smtClean="0"/>
              <a:t> どの「こそあど言葉」？</a:t>
            </a:r>
            <a:endParaRPr lang="en-US" dirty="0"/>
          </a:p>
        </p:txBody>
      </p:sp>
    </p:spTree>
    <p:extLst>
      <p:ext uri="{BB962C8B-B14F-4D97-AF65-F5344CB8AC3E}">
        <p14:creationId xmlns:p14="http://schemas.microsoft.com/office/powerpoint/2010/main" xmlns="" val="16885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p:bldP spid="11" grpId="0" animBg="1"/>
      <p:bldP spid="12" grpId="0"/>
      <p:bldP spid="1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102</a:t>
            </a:fld>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457200" y="2216257"/>
            <a:ext cx="8229600" cy="280389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P</a:t>
            </a:r>
            <a:r>
              <a:rPr lang="en-US" altLang="ja-JP" dirty="0" smtClean="0"/>
              <a:t>109</a:t>
            </a:r>
            <a:r>
              <a:rPr lang="en-US" dirty="0" smtClean="0"/>
              <a:t> </a:t>
            </a:r>
            <a:r>
              <a:rPr lang="ja-JP" altLang="en-US" smtClean="0"/>
              <a:t>聞くれんしゅう</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103</a:t>
            </a:fld>
            <a:endParaRPr lang="en-US" dirty="0"/>
          </a:p>
        </p:txBody>
      </p:sp>
      <p:pic>
        <p:nvPicPr>
          <p:cNvPr id="4099" name="Picture 3"/>
          <p:cNvPicPr>
            <a:picLocks noGrp="1" noChangeAspect="1" noChangeArrowheads="1"/>
          </p:cNvPicPr>
          <p:nvPr>
            <p:ph idx="4294967295"/>
          </p:nvPr>
        </p:nvPicPr>
        <p:blipFill>
          <a:blip r:embed="rId3"/>
          <a:srcRect/>
          <a:stretch>
            <a:fillRect/>
          </a:stretch>
        </p:blipFill>
        <p:spPr bwMode="auto">
          <a:xfrm>
            <a:off x="2107770" y="0"/>
            <a:ext cx="5124136" cy="6601990"/>
          </a:xfrm>
          <a:prstGeom prst="rect">
            <a:avLst/>
          </a:prstGeom>
          <a:noFill/>
          <a:ln w="9525">
            <a:noFill/>
            <a:miter lim="800000"/>
            <a:headEnd/>
            <a:tailEnd/>
          </a:ln>
        </p:spPr>
      </p:pic>
      <p:sp>
        <p:nvSpPr>
          <p:cNvPr id="11" name="Oval 8"/>
          <p:cNvSpPr>
            <a:spLocks noChangeArrowheads="1"/>
          </p:cNvSpPr>
          <p:nvPr/>
        </p:nvSpPr>
        <p:spPr bwMode="auto">
          <a:xfrm>
            <a:off x="4564906" y="4637868"/>
            <a:ext cx="2667000" cy="2220132"/>
          </a:xfrm>
          <a:prstGeom prst="ellipse">
            <a:avLst/>
          </a:prstGeom>
          <a:noFill/>
          <a:ln w="28575">
            <a:solidFill>
              <a:srgbClr val="FF020E"/>
            </a:solidFill>
            <a:round/>
            <a:headEnd/>
            <a:tailEnd/>
          </a:ln>
        </p:spPr>
        <p:txBody>
          <a:bodyPr wrap="none" anchor="ctr">
            <a:prstTxWarp prst="textNoShape">
              <a:avLst/>
            </a:prstTxWarp>
          </a:bodyPr>
          <a:lstStyle/>
          <a:p>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0" y="1957117"/>
            <a:ext cx="9015114" cy="2986841"/>
          </a:xfrm>
          <a:prstGeom prst="rect">
            <a:avLst/>
          </a:prstGeom>
          <a:noFill/>
          <a:ln w="9525">
            <a:noFill/>
            <a:miter lim="800000"/>
            <a:headEnd/>
            <a:tailEnd/>
          </a:ln>
        </p:spPr>
      </p:pic>
      <p:sp>
        <p:nvSpPr>
          <p:cNvPr id="12" name="TextBox 11"/>
          <p:cNvSpPr txBox="1"/>
          <p:nvPr/>
        </p:nvSpPr>
        <p:spPr>
          <a:xfrm>
            <a:off x="898902" y="3502619"/>
            <a:ext cx="2569934" cy="400110"/>
          </a:xfrm>
          <a:prstGeom prst="rect">
            <a:avLst/>
          </a:prstGeom>
          <a:noFill/>
        </p:spPr>
        <p:txBody>
          <a:bodyPr wrap="none" rtlCol="0">
            <a:spAutoFit/>
          </a:bodyPr>
          <a:lstStyle/>
          <a:p>
            <a:r>
              <a:rPr lang="ja-JP" altLang="en-US" sz="2000" smtClean="0">
                <a:solidFill>
                  <a:srgbClr val="FF0000"/>
                </a:solidFill>
              </a:rPr>
              <a:t>ロンドンとローマとパリ</a:t>
            </a:r>
            <a:endParaRPr lang="en-US" sz="2000" dirty="0">
              <a:solidFill>
                <a:srgbClr val="FF0000"/>
              </a:solidFill>
            </a:endParaRPr>
          </a:p>
        </p:txBody>
      </p:sp>
      <p:sp>
        <p:nvSpPr>
          <p:cNvPr id="13" name="TextBox 12"/>
          <p:cNvSpPr txBox="1"/>
          <p:nvPr/>
        </p:nvSpPr>
        <p:spPr>
          <a:xfrm>
            <a:off x="6116866" y="3454964"/>
            <a:ext cx="1723549" cy="400110"/>
          </a:xfrm>
          <a:prstGeom prst="rect">
            <a:avLst/>
          </a:prstGeom>
          <a:noFill/>
        </p:spPr>
        <p:txBody>
          <a:bodyPr wrap="none" rtlCol="0">
            <a:spAutoFit/>
          </a:bodyPr>
          <a:lstStyle/>
          <a:p>
            <a:r>
              <a:rPr lang="ja-JP" altLang="en-US" sz="2000" smtClean="0">
                <a:solidFill>
                  <a:srgbClr val="FF0000"/>
                </a:solidFill>
              </a:rPr>
              <a:t>十日間（九泊）</a:t>
            </a:r>
            <a:endParaRPr lang="en-US" sz="2000" dirty="0">
              <a:solidFill>
                <a:srgbClr val="FF0000"/>
              </a:solidFill>
            </a:endParaRPr>
          </a:p>
        </p:txBody>
      </p:sp>
      <p:sp>
        <p:nvSpPr>
          <p:cNvPr id="14" name="TextBox 13"/>
          <p:cNvSpPr txBox="1"/>
          <p:nvPr/>
        </p:nvSpPr>
        <p:spPr>
          <a:xfrm>
            <a:off x="911820" y="3902729"/>
            <a:ext cx="1513556" cy="400110"/>
          </a:xfrm>
          <a:prstGeom prst="rect">
            <a:avLst/>
          </a:prstGeom>
          <a:noFill/>
        </p:spPr>
        <p:txBody>
          <a:bodyPr wrap="none" rtlCol="0">
            <a:spAutoFit/>
          </a:bodyPr>
          <a:lstStyle/>
          <a:p>
            <a:r>
              <a:rPr lang="ja-JP" altLang="en-US" sz="2000" smtClean="0">
                <a:solidFill>
                  <a:srgbClr val="FF0000"/>
                </a:solidFill>
              </a:rPr>
              <a:t>ニューヨーク</a:t>
            </a:r>
            <a:endParaRPr lang="en-US" sz="2000" dirty="0">
              <a:solidFill>
                <a:srgbClr val="FF0000"/>
              </a:solidFill>
            </a:endParaRPr>
          </a:p>
        </p:txBody>
      </p:sp>
      <p:sp>
        <p:nvSpPr>
          <p:cNvPr id="15" name="TextBox 14"/>
          <p:cNvSpPr txBox="1"/>
          <p:nvPr/>
        </p:nvSpPr>
        <p:spPr>
          <a:xfrm>
            <a:off x="929898" y="4395827"/>
            <a:ext cx="3038011" cy="400110"/>
          </a:xfrm>
          <a:prstGeom prst="rect">
            <a:avLst/>
          </a:prstGeom>
          <a:noFill/>
        </p:spPr>
        <p:txBody>
          <a:bodyPr wrap="none" rtlCol="0">
            <a:spAutoFit/>
          </a:bodyPr>
          <a:lstStyle/>
          <a:p>
            <a:r>
              <a:rPr lang="ja-JP" altLang="en-US" sz="2000" smtClean="0">
                <a:solidFill>
                  <a:srgbClr val="FF0000"/>
                </a:solidFill>
              </a:rPr>
              <a:t>シドニーとゴールドコースト</a:t>
            </a:r>
            <a:endParaRPr lang="en-US" sz="2000" dirty="0">
              <a:solidFill>
                <a:srgbClr val="FF0000"/>
              </a:solidFill>
            </a:endParaRPr>
          </a:p>
        </p:txBody>
      </p:sp>
      <p:sp>
        <p:nvSpPr>
          <p:cNvPr id="16" name="TextBox 15"/>
          <p:cNvSpPr txBox="1"/>
          <p:nvPr/>
        </p:nvSpPr>
        <p:spPr>
          <a:xfrm>
            <a:off x="6116866" y="3902729"/>
            <a:ext cx="1210588" cy="400110"/>
          </a:xfrm>
          <a:prstGeom prst="rect">
            <a:avLst/>
          </a:prstGeom>
          <a:noFill/>
        </p:spPr>
        <p:txBody>
          <a:bodyPr wrap="none" rtlCol="0">
            <a:spAutoFit/>
          </a:bodyPr>
          <a:lstStyle/>
          <a:p>
            <a:r>
              <a:rPr lang="ja-JP" altLang="en-US" sz="2000" smtClean="0">
                <a:solidFill>
                  <a:srgbClr val="FF0000"/>
                </a:solidFill>
              </a:rPr>
              <a:t>五泊六日</a:t>
            </a:r>
            <a:endParaRPr lang="en-US" sz="2000" dirty="0">
              <a:solidFill>
                <a:srgbClr val="FF0000"/>
              </a:solidFill>
            </a:endParaRPr>
          </a:p>
        </p:txBody>
      </p:sp>
      <p:sp>
        <p:nvSpPr>
          <p:cNvPr id="17" name="TextBox 16"/>
          <p:cNvSpPr txBox="1"/>
          <p:nvPr/>
        </p:nvSpPr>
        <p:spPr>
          <a:xfrm>
            <a:off x="6116866" y="4395827"/>
            <a:ext cx="1210588" cy="400110"/>
          </a:xfrm>
          <a:prstGeom prst="rect">
            <a:avLst/>
          </a:prstGeom>
          <a:noFill/>
        </p:spPr>
        <p:txBody>
          <a:bodyPr wrap="none" rtlCol="0">
            <a:spAutoFit/>
          </a:bodyPr>
          <a:lstStyle/>
          <a:p>
            <a:r>
              <a:rPr lang="ja-JP" altLang="en-US" sz="2000" smtClean="0">
                <a:solidFill>
                  <a:srgbClr val="FF0000"/>
                </a:solidFill>
              </a:rPr>
              <a:t>七泊八日</a:t>
            </a:r>
            <a:endParaRPr lang="en-US" sz="2000" dirty="0">
              <a:solidFill>
                <a:srgbClr val="FF0000"/>
              </a:solidFill>
            </a:endParaRPr>
          </a:p>
        </p:txBody>
      </p:sp>
      <p:sp>
        <p:nvSpPr>
          <p:cNvPr id="18" name="Rectangle 17"/>
          <p:cNvSpPr/>
          <p:nvPr/>
        </p:nvSpPr>
        <p:spPr>
          <a:xfrm>
            <a:off x="4293031" y="2851690"/>
            <a:ext cx="1348352" cy="4947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tx1"/>
                </a:solidFill>
              </a:rPr>
              <a:t>（行くところ）</a:t>
            </a:r>
            <a:endParaRPr lang="en-US" dirty="0">
              <a:solidFill>
                <a:schemeClr val="tx1"/>
              </a:solidFill>
            </a:endParaRPr>
          </a:p>
        </p:txBody>
      </p:sp>
      <p:sp>
        <p:nvSpPr>
          <p:cNvPr id="19" name="Title 18"/>
          <p:cNvSpPr>
            <a:spLocks noGrp="1"/>
          </p:cNvSpPr>
          <p:nvPr>
            <p:ph type="title"/>
          </p:nvPr>
        </p:nvSpPr>
        <p:spPr/>
        <p:txBody>
          <a:bodyPr/>
          <a:lstStyle/>
          <a:p>
            <a:r>
              <a:rPr lang="en-US" dirty="0" smtClean="0"/>
              <a:t>P</a:t>
            </a:r>
            <a:r>
              <a:rPr lang="en-US" altLang="ja-JP" dirty="0" smtClean="0"/>
              <a:t>109</a:t>
            </a:r>
            <a:r>
              <a:rPr lang="en-US" dirty="0" smtClean="0"/>
              <a:t> </a:t>
            </a:r>
            <a:r>
              <a:rPr lang="ja-JP" altLang="en-US" smtClean="0"/>
              <a:t>聞くれんしゅう</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srcRect/>
          <a:stretch>
            <a:fillRect/>
          </a:stretch>
        </p:blipFill>
        <p:spPr bwMode="auto">
          <a:xfrm>
            <a:off x="691858" y="1610118"/>
            <a:ext cx="7634668" cy="4604704"/>
          </a:xfrm>
          <a:prstGeom prst="rect">
            <a:avLst/>
          </a:prstGeom>
          <a:noFill/>
          <a:ln w="9525">
            <a:noFill/>
            <a:miter lim="800000"/>
            <a:headEnd/>
            <a:tailEnd/>
          </a:ln>
        </p:spPr>
      </p:pic>
      <p:sp>
        <p:nvSpPr>
          <p:cNvPr id="3" name="TextBox 2"/>
          <p:cNvSpPr txBox="1"/>
          <p:nvPr/>
        </p:nvSpPr>
        <p:spPr>
          <a:xfrm>
            <a:off x="5470358" y="2430197"/>
            <a:ext cx="1107996" cy="369332"/>
          </a:xfrm>
          <a:prstGeom prst="rect">
            <a:avLst/>
          </a:prstGeom>
          <a:noFill/>
        </p:spPr>
        <p:txBody>
          <a:bodyPr wrap="none" rtlCol="0">
            <a:spAutoFit/>
          </a:bodyPr>
          <a:lstStyle/>
          <a:p>
            <a:r>
              <a:rPr lang="ja-JP" altLang="en-US" dirty="0" smtClean="0">
                <a:solidFill>
                  <a:srgbClr val="FF0000"/>
                </a:solidFill>
              </a:rPr>
              <a:t>今度の夏</a:t>
            </a:r>
            <a:endParaRPr lang="en-US" dirty="0">
              <a:solidFill>
                <a:srgbClr val="FF0000"/>
              </a:solidFill>
            </a:endParaRPr>
          </a:p>
        </p:txBody>
      </p:sp>
      <p:sp>
        <p:nvSpPr>
          <p:cNvPr id="6" name="TextBox 5"/>
          <p:cNvSpPr txBox="1"/>
          <p:nvPr/>
        </p:nvSpPr>
        <p:spPr>
          <a:xfrm>
            <a:off x="5068760" y="2767263"/>
            <a:ext cx="3209533" cy="369332"/>
          </a:xfrm>
          <a:prstGeom prst="rect">
            <a:avLst/>
          </a:prstGeom>
          <a:noFill/>
        </p:spPr>
        <p:txBody>
          <a:bodyPr wrap="none" rtlCol="0">
            <a:spAutoFit/>
          </a:bodyPr>
          <a:lstStyle/>
          <a:p>
            <a:r>
              <a:rPr lang="ja-JP" altLang="en-US" dirty="0" smtClean="0">
                <a:solidFill>
                  <a:srgbClr val="FF0000"/>
                </a:solidFill>
              </a:rPr>
              <a:t>ヨーロッパにいけて、安いから。</a:t>
            </a:r>
            <a:endParaRPr lang="en-US" dirty="0">
              <a:solidFill>
                <a:srgbClr val="FF0000"/>
              </a:solidFill>
            </a:endParaRPr>
          </a:p>
        </p:txBody>
      </p:sp>
      <p:sp>
        <p:nvSpPr>
          <p:cNvPr id="7" name="TextBox 6"/>
          <p:cNvSpPr txBox="1"/>
          <p:nvPr/>
        </p:nvSpPr>
        <p:spPr>
          <a:xfrm>
            <a:off x="7170297" y="3168497"/>
            <a:ext cx="979755" cy="369332"/>
          </a:xfrm>
          <a:prstGeom prst="rect">
            <a:avLst/>
          </a:prstGeom>
          <a:noFill/>
        </p:spPr>
        <p:txBody>
          <a:bodyPr wrap="none" rtlCol="0">
            <a:spAutoFit/>
          </a:bodyPr>
          <a:lstStyle/>
          <a:p>
            <a:r>
              <a:rPr lang="ja-JP" altLang="en-US" dirty="0" smtClean="0">
                <a:solidFill>
                  <a:srgbClr val="FF0000"/>
                </a:solidFill>
              </a:rPr>
              <a:t>カップル</a:t>
            </a:r>
            <a:endParaRPr lang="en-US" dirty="0">
              <a:solidFill>
                <a:srgbClr val="FF0000"/>
              </a:solidFill>
            </a:endParaRPr>
          </a:p>
        </p:txBody>
      </p:sp>
      <p:sp>
        <p:nvSpPr>
          <p:cNvPr id="8" name="TextBox 7"/>
          <p:cNvSpPr txBox="1"/>
          <p:nvPr/>
        </p:nvSpPr>
        <p:spPr>
          <a:xfrm>
            <a:off x="5735053" y="3912288"/>
            <a:ext cx="1553630" cy="369332"/>
          </a:xfrm>
          <a:prstGeom prst="rect">
            <a:avLst/>
          </a:prstGeom>
          <a:noFill/>
        </p:spPr>
        <p:txBody>
          <a:bodyPr wrap="none" rtlCol="0">
            <a:spAutoFit/>
          </a:bodyPr>
          <a:lstStyle/>
          <a:p>
            <a:r>
              <a:rPr lang="ja-JP" altLang="en-US" dirty="0" smtClean="0">
                <a:solidFill>
                  <a:srgbClr val="FF0000"/>
                </a:solidFill>
              </a:rPr>
              <a:t>１５万円ぐらい</a:t>
            </a:r>
            <a:endParaRPr lang="en-US" dirty="0">
              <a:solidFill>
                <a:srgbClr val="FF0000"/>
              </a:solidFill>
            </a:endParaRPr>
          </a:p>
        </p:txBody>
      </p:sp>
      <p:sp>
        <p:nvSpPr>
          <p:cNvPr id="10" name="TextBox 9"/>
          <p:cNvSpPr txBox="1"/>
          <p:nvPr/>
        </p:nvSpPr>
        <p:spPr>
          <a:xfrm>
            <a:off x="5068760" y="4281620"/>
            <a:ext cx="4238661" cy="369332"/>
          </a:xfrm>
          <a:prstGeom prst="rect">
            <a:avLst/>
          </a:prstGeom>
          <a:noFill/>
        </p:spPr>
        <p:txBody>
          <a:bodyPr wrap="none" rtlCol="0">
            <a:spAutoFit/>
          </a:bodyPr>
          <a:lstStyle/>
          <a:p>
            <a:r>
              <a:rPr lang="ja-JP" altLang="en-US" dirty="0" smtClean="0">
                <a:solidFill>
                  <a:srgbClr val="FF0000"/>
                </a:solidFill>
              </a:rPr>
              <a:t>アメリカに行けて、１５万円ぐらいだから。</a:t>
            </a:r>
            <a:endParaRPr lang="en-US" dirty="0">
              <a:solidFill>
                <a:srgbClr val="FF0000"/>
              </a:solidFill>
            </a:endParaRPr>
          </a:p>
        </p:txBody>
      </p:sp>
      <p:sp>
        <p:nvSpPr>
          <p:cNvPr id="11" name="TextBox 10"/>
          <p:cNvSpPr txBox="1"/>
          <p:nvPr/>
        </p:nvSpPr>
        <p:spPr>
          <a:xfrm>
            <a:off x="7170297" y="4650952"/>
            <a:ext cx="1693092" cy="923330"/>
          </a:xfrm>
          <a:prstGeom prst="rect">
            <a:avLst/>
          </a:prstGeom>
          <a:noFill/>
        </p:spPr>
        <p:txBody>
          <a:bodyPr wrap="none" rtlCol="0">
            <a:spAutoFit/>
          </a:bodyPr>
          <a:lstStyle/>
          <a:p>
            <a:r>
              <a:rPr lang="ja-JP" altLang="en-US" dirty="0" smtClean="0">
                <a:solidFill>
                  <a:srgbClr val="FF0000"/>
                </a:solidFill>
              </a:rPr>
              <a:t>おきゃくさんと</a:t>
            </a:r>
            <a:endParaRPr lang="en-US" altLang="ja-JP" dirty="0" smtClean="0">
              <a:solidFill>
                <a:srgbClr val="FF0000"/>
              </a:solidFill>
            </a:endParaRPr>
          </a:p>
          <a:p>
            <a:r>
              <a:rPr lang="ja-JP" altLang="en-US" dirty="0">
                <a:solidFill>
                  <a:srgbClr val="FF0000"/>
                </a:solidFill>
              </a:rPr>
              <a:t>りょこ</a:t>
            </a:r>
            <a:r>
              <a:rPr lang="ja-JP" altLang="en-US" dirty="0" smtClean="0">
                <a:solidFill>
                  <a:srgbClr val="FF0000"/>
                </a:solidFill>
              </a:rPr>
              <a:t>うがいしゃ</a:t>
            </a:r>
            <a:endParaRPr lang="en-US" altLang="ja-JP" dirty="0" smtClean="0">
              <a:solidFill>
                <a:srgbClr val="FF0000"/>
              </a:solidFill>
            </a:endParaRPr>
          </a:p>
          <a:p>
            <a:r>
              <a:rPr lang="ja-JP" altLang="en-US" dirty="0" smtClean="0">
                <a:solidFill>
                  <a:srgbClr val="FF0000"/>
                </a:solidFill>
              </a:rPr>
              <a:t>の人</a:t>
            </a:r>
            <a:endParaRPr lang="en-US" dirty="0">
              <a:solidFill>
                <a:srgbClr val="FF0000"/>
              </a:solidFill>
            </a:endParaRPr>
          </a:p>
        </p:txBody>
      </p:sp>
      <p:sp>
        <p:nvSpPr>
          <p:cNvPr id="12" name="TextBox 11"/>
          <p:cNvSpPr txBox="1"/>
          <p:nvPr/>
        </p:nvSpPr>
        <p:spPr>
          <a:xfrm>
            <a:off x="3981163" y="5574282"/>
            <a:ext cx="1107996" cy="369332"/>
          </a:xfrm>
          <a:prstGeom prst="rect">
            <a:avLst/>
          </a:prstGeom>
          <a:noFill/>
        </p:spPr>
        <p:txBody>
          <a:bodyPr wrap="none" rtlCol="0">
            <a:spAutoFit/>
          </a:bodyPr>
          <a:lstStyle/>
          <a:p>
            <a:r>
              <a:rPr lang="ja-JP" altLang="en-US" dirty="0" smtClean="0">
                <a:solidFill>
                  <a:srgbClr val="FF0000"/>
                </a:solidFill>
              </a:rPr>
              <a:t>冬（日本）</a:t>
            </a:r>
            <a:endParaRPr lang="en-US" dirty="0">
              <a:solidFill>
                <a:srgbClr val="FF0000"/>
              </a:solidFill>
            </a:endParaRPr>
          </a:p>
        </p:txBody>
      </p:sp>
      <p:sp>
        <p:nvSpPr>
          <p:cNvPr id="13" name="TextBox 12"/>
          <p:cNvSpPr txBox="1"/>
          <p:nvPr/>
        </p:nvSpPr>
        <p:spPr>
          <a:xfrm>
            <a:off x="5957870" y="5845490"/>
            <a:ext cx="2218877" cy="646331"/>
          </a:xfrm>
          <a:prstGeom prst="rect">
            <a:avLst/>
          </a:prstGeom>
          <a:noFill/>
        </p:spPr>
        <p:txBody>
          <a:bodyPr wrap="none" rtlCol="0">
            <a:spAutoFit/>
          </a:bodyPr>
          <a:lstStyle/>
          <a:p>
            <a:r>
              <a:rPr lang="ja-JP" altLang="en-US" dirty="0" smtClean="0">
                <a:solidFill>
                  <a:srgbClr val="FF0000"/>
                </a:solidFill>
              </a:rPr>
              <a:t>アメリカよりちかくて、</a:t>
            </a:r>
            <a:endParaRPr lang="en-US" altLang="ja-JP" dirty="0" smtClean="0">
              <a:solidFill>
                <a:srgbClr val="FF0000"/>
              </a:solidFill>
            </a:endParaRPr>
          </a:p>
          <a:p>
            <a:r>
              <a:rPr lang="ja-JP" altLang="en-US" dirty="0" smtClean="0">
                <a:solidFill>
                  <a:srgbClr val="FF0000"/>
                </a:solidFill>
              </a:rPr>
              <a:t>夏だから。</a:t>
            </a:r>
            <a:endParaRPr lang="en-US" dirty="0">
              <a:solidFill>
                <a:srgbClr val="FF0000"/>
              </a:solidFill>
            </a:endParaRPr>
          </a:p>
        </p:txBody>
      </p:sp>
      <p:sp>
        <p:nvSpPr>
          <p:cNvPr id="14" name="Title 13"/>
          <p:cNvSpPr>
            <a:spLocks noGrp="1"/>
          </p:cNvSpPr>
          <p:nvPr>
            <p:ph type="title"/>
          </p:nvPr>
        </p:nvSpPr>
        <p:spPr/>
        <p:txBody>
          <a:bodyPr/>
          <a:lstStyle/>
          <a:p>
            <a:r>
              <a:rPr lang="en-US" dirty="0" smtClean="0"/>
              <a:t>P</a:t>
            </a:r>
            <a:r>
              <a:rPr lang="en-US" altLang="ja-JP" dirty="0" smtClean="0"/>
              <a:t>110</a:t>
            </a:r>
            <a:r>
              <a:rPr lang="en-US" dirty="0" smtClean="0"/>
              <a:t> </a:t>
            </a:r>
            <a:r>
              <a:rPr lang="ja-JP" altLang="en-US" smtClean="0"/>
              <a:t>聞くれんしゅう</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P spid="11" grpId="0"/>
      <p:bldP spid="12" grpId="0"/>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106</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smtClean="0"/>
              <a:t>聞き上手話し上手</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107</a:t>
            </a:fld>
            <a:endParaRPr lang="en-US" dirty="0"/>
          </a:p>
        </p:txBody>
      </p:sp>
      <p:pic>
        <p:nvPicPr>
          <p:cNvPr id="3074" name="Picture 2"/>
          <p:cNvPicPr>
            <a:picLocks noChangeAspect="1" noChangeArrowheads="1"/>
          </p:cNvPicPr>
          <p:nvPr/>
        </p:nvPicPr>
        <p:blipFill>
          <a:blip r:embed="rId2"/>
          <a:srcRect/>
          <a:stretch>
            <a:fillRect/>
          </a:stretch>
        </p:blipFill>
        <p:spPr bwMode="auto">
          <a:xfrm>
            <a:off x="1" y="2593728"/>
            <a:ext cx="9144000" cy="3189767"/>
          </a:xfrm>
          <a:prstGeom prst="rect">
            <a:avLst/>
          </a:prstGeom>
          <a:noFill/>
          <a:ln w="9525">
            <a:noFill/>
            <a:miter lim="800000"/>
            <a:headEnd/>
            <a:tailEnd/>
          </a:ln>
        </p:spPr>
      </p:pic>
      <p:sp>
        <p:nvSpPr>
          <p:cNvPr id="6" name="TextBox 5"/>
          <p:cNvSpPr txBox="1"/>
          <p:nvPr/>
        </p:nvSpPr>
        <p:spPr>
          <a:xfrm>
            <a:off x="236483" y="1803681"/>
            <a:ext cx="5142755" cy="523220"/>
          </a:xfrm>
          <a:prstGeom prst="rect">
            <a:avLst/>
          </a:prstGeom>
          <a:solidFill>
            <a:schemeClr val="accent3"/>
          </a:solidFill>
        </p:spPr>
        <p:txBody>
          <a:bodyPr wrap="none" rtlCol="0">
            <a:spAutoFit/>
          </a:bodyPr>
          <a:lstStyle/>
          <a:p>
            <a:r>
              <a:rPr lang="ja-JP" altLang="en-US" sz="2800" smtClean="0"/>
              <a:t>でんわをかけたり、うけたりする。</a:t>
            </a:r>
            <a:endParaRPr lang="en-US" sz="2800" dirty="0"/>
          </a:p>
        </p:txBody>
      </p:sp>
      <p:sp>
        <p:nvSpPr>
          <p:cNvPr id="7" name="Title 6"/>
          <p:cNvSpPr>
            <a:spLocks noGrp="1"/>
          </p:cNvSpPr>
          <p:nvPr>
            <p:ph type="title"/>
          </p:nvPr>
        </p:nvSpPr>
        <p:spPr/>
        <p:txBody>
          <a:bodyPr/>
          <a:lstStyle/>
          <a:p>
            <a:r>
              <a:rPr lang="en-US" dirty="0" smtClean="0"/>
              <a:t>P</a:t>
            </a:r>
            <a:r>
              <a:rPr lang="en-US" altLang="ja-JP" dirty="0" smtClean="0"/>
              <a:t>111</a:t>
            </a:r>
            <a:r>
              <a:rPr lang="en-US" dirty="0" smtClean="0"/>
              <a:t> </a:t>
            </a:r>
            <a:r>
              <a:rPr lang="ja-JP" altLang="en-US" smtClean="0"/>
              <a:t>聞き上手話し上手</a:t>
            </a:r>
            <a:endParaRPr lang="en-US"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108</a:t>
            </a:fld>
            <a:endParaRPr lang="en-US" dirty="0"/>
          </a:p>
        </p:txBody>
      </p:sp>
      <p:pic>
        <p:nvPicPr>
          <p:cNvPr id="4098" name="Picture 2"/>
          <p:cNvPicPr>
            <a:picLocks noChangeAspect="1" noChangeArrowheads="1"/>
          </p:cNvPicPr>
          <p:nvPr/>
        </p:nvPicPr>
        <p:blipFill>
          <a:blip r:embed="rId2"/>
          <a:srcRect/>
          <a:stretch>
            <a:fillRect/>
          </a:stretch>
        </p:blipFill>
        <p:spPr bwMode="auto">
          <a:xfrm>
            <a:off x="557363" y="1718598"/>
            <a:ext cx="5417768" cy="1776205"/>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619125" y="3853825"/>
            <a:ext cx="8067675" cy="2655550"/>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P</a:t>
            </a:r>
            <a:r>
              <a:rPr lang="en-US" altLang="ja-JP" dirty="0" smtClean="0"/>
              <a:t>111</a:t>
            </a:r>
            <a:r>
              <a:rPr lang="en-US" dirty="0" smtClean="0"/>
              <a:t> </a:t>
            </a:r>
            <a:r>
              <a:rPr lang="ja-JP" altLang="en-US" smtClean="0"/>
              <a:t>聞き上手話し上手</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linds(horizontal)">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a:t>
            </a:r>
            <a:r>
              <a:rPr lang="en-US" altLang="ja-JP" dirty="0" smtClean="0"/>
              <a:t>111</a:t>
            </a:r>
            <a:r>
              <a:rPr lang="en-US" dirty="0" smtClean="0"/>
              <a:t> </a:t>
            </a:r>
            <a:r>
              <a:rPr lang="ja-JP" altLang="en-US" smtClean="0"/>
              <a:t>聞き上手話し上手</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109</a:t>
            </a:fld>
            <a:endParaRPr lang="en-US" dirty="0"/>
          </a:p>
        </p:txBody>
      </p:sp>
      <p:pic>
        <p:nvPicPr>
          <p:cNvPr id="5122" name="Picture 2"/>
          <p:cNvPicPr>
            <a:picLocks noChangeAspect="1" noChangeArrowheads="1"/>
          </p:cNvPicPr>
          <p:nvPr/>
        </p:nvPicPr>
        <p:blipFill>
          <a:blip r:embed="rId2"/>
          <a:srcRect/>
          <a:stretch>
            <a:fillRect/>
          </a:stretch>
        </p:blipFill>
        <p:spPr bwMode="auto">
          <a:xfrm>
            <a:off x="268015" y="1890163"/>
            <a:ext cx="8875985" cy="2039391"/>
          </a:xfrm>
          <a:prstGeom prst="rect">
            <a:avLst/>
          </a:prstGeom>
          <a:noFill/>
          <a:ln w="9525">
            <a:noFill/>
            <a:miter lim="800000"/>
            <a:headEnd/>
            <a:tailEnd/>
          </a:ln>
        </p:spPr>
      </p:pic>
      <p:pic>
        <p:nvPicPr>
          <p:cNvPr id="5123" name="Picture 3"/>
          <p:cNvPicPr>
            <a:picLocks noChangeAspect="1" noChangeArrowheads="1"/>
          </p:cNvPicPr>
          <p:nvPr/>
        </p:nvPicPr>
        <p:blipFill>
          <a:blip r:embed="rId3"/>
          <a:srcRect/>
          <a:stretch>
            <a:fillRect/>
          </a:stretch>
        </p:blipFill>
        <p:spPr bwMode="auto">
          <a:xfrm>
            <a:off x="261937" y="4311177"/>
            <a:ext cx="8424863" cy="1018390"/>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287556" y="5382937"/>
            <a:ext cx="8399244" cy="10530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Autofit/>
          </a:bodyPr>
          <a:lstStyle/>
          <a:p>
            <a:r>
              <a:rPr lang="ja-JP" altLang="en-US" sz="3600" smtClean="0"/>
              <a:t>せつぞくし</a:t>
            </a:r>
            <a:r>
              <a:rPr lang="en-US" altLang="ja-JP" sz="3600" dirty="0" smtClean="0"/>
              <a:t/>
            </a:r>
            <a:br>
              <a:rPr lang="en-US" altLang="ja-JP" sz="3600" dirty="0" smtClean="0"/>
            </a:br>
            <a:r>
              <a:rPr lang="en-US" altLang="ja-JP" sz="2800" dirty="0" smtClean="0"/>
              <a:t>Conjunctions</a:t>
            </a:r>
            <a:endParaRPr lang="en-US" sz="2800" dirty="0"/>
          </a:p>
        </p:txBody>
      </p:sp>
      <p:sp>
        <p:nvSpPr>
          <p:cNvPr id="4" name="Content Placeholder 3"/>
          <p:cNvSpPr>
            <a:spLocks noGrp="1"/>
          </p:cNvSpPr>
          <p:nvPr>
            <p:ph sz="quarter" idx="1"/>
          </p:nvPr>
        </p:nvSpPr>
        <p:spPr/>
        <p:txBody>
          <a:bodyPr/>
          <a:lstStyle/>
          <a:p>
            <a:r>
              <a:rPr lang="ja-JP" altLang="en-US" sz="2800" dirty="0" smtClean="0"/>
              <a:t>そして</a:t>
            </a:r>
            <a:endParaRPr lang="en-US" altLang="ja-JP" sz="2800" dirty="0" smtClean="0"/>
          </a:p>
          <a:p>
            <a:r>
              <a:rPr lang="ja-JP" altLang="en-US" sz="2800" dirty="0"/>
              <a:t>だけ</a:t>
            </a:r>
            <a:r>
              <a:rPr lang="ja-JP" altLang="en-US" sz="2800" dirty="0" smtClean="0"/>
              <a:t>ど</a:t>
            </a:r>
            <a:endParaRPr lang="en-US" altLang="ja-JP" sz="2800" dirty="0" smtClean="0"/>
          </a:p>
          <a:p>
            <a:r>
              <a:rPr lang="ja-JP" altLang="en-US" sz="2800" dirty="0"/>
              <a:t>けれど</a:t>
            </a:r>
            <a:r>
              <a:rPr lang="ja-JP" altLang="en-US" sz="2800" dirty="0" smtClean="0"/>
              <a:t>も</a:t>
            </a:r>
            <a:endParaRPr lang="en-US" altLang="ja-JP" sz="2800" dirty="0" smtClean="0"/>
          </a:p>
          <a:p>
            <a:r>
              <a:rPr lang="ja-JP" altLang="en-US" sz="2800" dirty="0"/>
              <a:t>というの</a:t>
            </a:r>
            <a:r>
              <a:rPr lang="ja-JP" altLang="en-US" sz="2800" dirty="0" smtClean="0"/>
              <a:t>は</a:t>
            </a:r>
            <a:endParaRPr lang="en-US" altLang="ja-JP" sz="2800" dirty="0" smtClean="0"/>
          </a:p>
          <a:p>
            <a:r>
              <a:rPr lang="en-US" altLang="ja-JP" sz="2800" dirty="0" smtClean="0"/>
              <a:t>(</a:t>
            </a:r>
            <a:r>
              <a:rPr lang="ja-JP" altLang="en-US" sz="2800" dirty="0"/>
              <a:t>ま</a:t>
            </a:r>
            <a:r>
              <a:rPr lang="ja-JP" altLang="en-US" sz="2800" dirty="0" smtClean="0"/>
              <a:t>ず</a:t>
            </a:r>
            <a:r>
              <a:rPr lang="en-US" altLang="ja-JP" sz="2800" dirty="0" smtClean="0"/>
              <a:t>)</a:t>
            </a:r>
            <a:r>
              <a:rPr lang="ja-JP" altLang="en-US" sz="2800" dirty="0" smtClean="0"/>
              <a:t>はじめに</a:t>
            </a:r>
            <a:endParaRPr lang="en-US" altLang="ja-JP" sz="2800" dirty="0" smtClean="0"/>
          </a:p>
          <a:p>
            <a:r>
              <a:rPr lang="ja-JP" altLang="en-US" sz="2800" dirty="0"/>
              <a:t>ま</a:t>
            </a:r>
            <a:r>
              <a:rPr lang="ja-JP" altLang="en-US" sz="2800" dirty="0" smtClean="0"/>
              <a:t>ず</a:t>
            </a:r>
            <a:endParaRPr lang="en-US" altLang="ja-JP" sz="2800" dirty="0" smtClean="0"/>
          </a:p>
          <a:p>
            <a:r>
              <a:rPr lang="ja-JP" altLang="en-US" sz="2800" dirty="0"/>
              <a:t>つぎ</a:t>
            </a:r>
            <a:r>
              <a:rPr lang="ja-JP" altLang="en-US" sz="2800" dirty="0" smtClean="0"/>
              <a:t>に</a:t>
            </a:r>
            <a:endParaRPr lang="en-US" altLang="ja-JP" sz="2800" dirty="0" smtClean="0"/>
          </a:p>
          <a:p>
            <a:r>
              <a:rPr lang="ja-JP" altLang="en-US" sz="2800" dirty="0"/>
              <a:t>ところで</a:t>
            </a:r>
            <a:endParaRPr lang="en-US" altLang="ja-JP" sz="2800" dirty="0" smtClean="0"/>
          </a:p>
        </p:txBody>
      </p:sp>
      <p:sp>
        <p:nvSpPr>
          <p:cNvPr id="5" name="Content Placeholder 4"/>
          <p:cNvSpPr>
            <a:spLocks noGrp="1"/>
          </p:cNvSpPr>
          <p:nvPr>
            <p:ph sz="quarter" idx="2"/>
          </p:nvPr>
        </p:nvSpPr>
        <p:spPr/>
        <p:txBody>
          <a:bodyPr>
            <a:normAutofit/>
          </a:bodyPr>
          <a:lstStyle/>
          <a:p>
            <a:r>
              <a:rPr lang="en-US" sz="2800" dirty="0" smtClean="0"/>
              <a:t>and; then</a:t>
            </a:r>
          </a:p>
          <a:p>
            <a:r>
              <a:rPr lang="en-US" sz="2800" dirty="0" smtClean="0"/>
              <a:t>but</a:t>
            </a:r>
          </a:p>
          <a:p>
            <a:r>
              <a:rPr lang="en-US" sz="2800" dirty="0" smtClean="0"/>
              <a:t>however</a:t>
            </a:r>
          </a:p>
          <a:p>
            <a:r>
              <a:rPr lang="en-US" sz="2800" dirty="0" smtClean="0"/>
              <a:t>it’s because</a:t>
            </a:r>
          </a:p>
          <a:p>
            <a:r>
              <a:rPr lang="en-US" sz="2800" dirty="0" smtClean="0"/>
              <a:t>first (of all)</a:t>
            </a:r>
          </a:p>
          <a:p>
            <a:r>
              <a:rPr lang="en-US" sz="2800" dirty="0" smtClean="0"/>
              <a:t>first</a:t>
            </a:r>
          </a:p>
          <a:p>
            <a:r>
              <a:rPr lang="en-US" sz="2800" dirty="0" smtClean="0"/>
              <a:t>next</a:t>
            </a:r>
          </a:p>
          <a:p>
            <a:r>
              <a:rPr lang="en-US" sz="2800" dirty="0" smtClean="0"/>
              <a:t>by the way</a:t>
            </a:r>
            <a:endParaRPr lang="en-US" sz="2800" dirty="0"/>
          </a:p>
        </p:txBody>
      </p:sp>
    </p:spTree>
    <p:extLst>
      <p:ext uri="{BB962C8B-B14F-4D97-AF65-F5344CB8AC3E}">
        <p14:creationId xmlns:p14="http://schemas.microsoft.com/office/powerpoint/2010/main" xmlns="" val="251831684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normAutofit/>
          </a:bodyPr>
          <a:lstStyle/>
          <a:p>
            <a:r>
              <a:rPr lang="ja-JP" altLang="en-US" smtClean="0"/>
              <a:t>かんじ</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110</a:t>
            </a:fld>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漢字（かんじ）</a:t>
            </a:r>
            <a:endParaRPr lang="en-US" dirty="0"/>
          </a:p>
        </p:txBody>
      </p:sp>
      <p:sp>
        <p:nvSpPr>
          <p:cNvPr id="3" name="Content Placeholder 2"/>
          <p:cNvSpPr>
            <a:spLocks noGrp="1"/>
          </p:cNvSpPr>
          <p:nvPr>
            <p:ph idx="1"/>
          </p:nvPr>
        </p:nvSpPr>
        <p:spPr>
          <a:xfrm>
            <a:off x="457200" y="1600200"/>
            <a:ext cx="7652657" cy="4525963"/>
          </a:xfrm>
        </p:spPr>
        <p:txBody>
          <a:bodyPr/>
          <a:lstStyle/>
          <a:p>
            <a:pPr marL="342900" lvl="1" indent="-342900">
              <a:buNone/>
            </a:pPr>
            <a:r>
              <a:rPr lang="en-US" altLang="ja-JP" sz="3600" dirty="0" smtClean="0"/>
              <a:t>	</a:t>
            </a:r>
            <a:r>
              <a:rPr lang="ja-JP" altLang="en-US" sz="3600" smtClean="0"/>
              <a:t>海、外、国、旅、館、予、定、約、計、画、荷、物、答、知、泊、乗、着、名、空、森、林</a:t>
            </a:r>
            <a:endParaRPr lang="en-US" altLang="ja-JP" sz="3600" dirty="0" smtClean="0"/>
          </a:p>
          <a:p>
            <a:endParaRPr lang="en-US" dirty="0"/>
          </a:p>
        </p:txBody>
      </p:sp>
      <p:sp>
        <p:nvSpPr>
          <p:cNvPr id="4" name="Slide Number Placeholder 3"/>
          <p:cNvSpPr>
            <a:spLocks noGrp="1"/>
          </p:cNvSpPr>
          <p:nvPr>
            <p:ph type="sldNum" sz="quarter" idx="12"/>
          </p:nvPr>
        </p:nvSpPr>
        <p:spPr/>
        <p:txBody>
          <a:bodyPr/>
          <a:lstStyle/>
          <a:p>
            <a:pPr>
              <a:defRPr/>
            </a:pPr>
            <a:fld id="{EAAC1867-6C56-4F1D-B5C6-CFFD7207A910}" type="slidenum">
              <a:rPr lang="en-US" smtClean="0"/>
              <a:pPr>
                <a:defRPr/>
              </a:pPr>
              <a:t>111</a:t>
            </a:fld>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112</a:t>
            </a:fld>
            <a:endParaRPr lang="en-US" dirty="0"/>
          </a:p>
        </p:txBody>
      </p:sp>
      <p:sp>
        <p:nvSpPr>
          <p:cNvPr id="8" name="TextBox 7"/>
          <p:cNvSpPr txBox="1"/>
          <p:nvPr/>
        </p:nvSpPr>
        <p:spPr>
          <a:xfrm>
            <a:off x="2216379" y="3026326"/>
            <a:ext cx="4635062"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くに、コク、ゴク</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外国語を勉強する。／中国</a:t>
            </a:r>
            <a:endParaRPr lang="en-US" altLang="ja-JP" sz="2400" b="1" dirty="0" smtClean="0">
              <a:latin typeface="DFPKyoKaSho-W4" pitchFamily="18" charset="-128"/>
              <a:ea typeface="DFPKyoKaSho-W4" pitchFamily="18" charset="-128"/>
            </a:endParaRPr>
          </a:p>
        </p:txBody>
      </p:sp>
      <p:sp>
        <p:nvSpPr>
          <p:cNvPr id="9" name="TextBox 8"/>
          <p:cNvSpPr txBox="1"/>
          <p:nvPr/>
        </p:nvSpPr>
        <p:spPr>
          <a:xfrm>
            <a:off x="2207177" y="1582586"/>
            <a:ext cx="4635062"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そと、ガイ</a:t>
            </a:r>
          </a:p>
          <a:p>
            <a:r>
              <a:rPr lang="ja-JP" altLang="en-US" sz="2400" b="1" smtClean="0">
                <a:latin typeface="DFPKyoKaSho-W4" pitchFamily="18" charset="-128"/>
                <a:ea typeface="DFPKyoKaSho-W4" pitchFamily="18" charset="-128"/>
              </a:rPr>
              <a:t>家の外にねこがいます。</a:t>
            </a:r>
            <a:endParaRPr lang="en-US" altLang="ja-JP" sz="2400" b="1" dirty="0" smtClean="0">
              <a:latin typeface="DFPKyoKaSho-W4" pitchFamily="18" charset="-128"/>
              <a:ea typeface="DFPKyoKaSho-W4" pitchFamily="18" charset="-128"/>
            </a:endParaRPr>
          </a:p>
        </p:txBody>
      </p:sp>
      <p:sp>
        <p:nvSpPr>
          <p:cNvPr id="10" name="TextBox 9"/>
          <p:cNvSpPr txBox="1"/>
          <p:nvPr/>
        </p:nvSpPr>
        <p:spPr>
          <a:xfrm>
            <a:off x="2216379" y="368221"/>
            <a:ext cx="4625860"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うみ、カイ</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海外旅行に行く。</a:t>
            </a:r>
            <a:endParaRPr lang="en-US" sz="2400" b="1" dirty="0">
              <a:latin typeface="DFPKyoKaSho-W4" pitchFamily="18" charset="-128"/>
              <a:ea typeface="DFPKyoKaSho-W4" pitchFamily="18" charset="-128"/>
            </a:endParaRPr>
          </a:p>
        </p:txBody>
      </p:sp>
      <p:sp>
        <p:nvSpPr>
          <p:cNvPr id="11" name="TextBox 10"/>
          <p:cNvSpPr txBox="1"/>
          <p:nvPr/>
        </p:nvSpPr>
        <p:spPr>
          <a:xfrm>
            <a:off x="2207177" y="5830518"/>
            <a:ext cx="4635062"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カン</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旅館／図書館／びじゅつ館</a:t>
            </a:r>
            <a:endParaRPr lang="en-US" sz="2400" b="1" dirty="0">
              <a:latin typeface="DFPKyoKaSho-W4" pitchFamily="18" charset="-128"/>
              <a:ea typeface="DFPKyoKaSho-W4" pitchFamily="18" charset="-128"/>
            </a:endParaRPr>
          </a:p>
        </p:txBody>
      </p:sp>
      <p:pic>
        <p:nvPicPr>
          <p:cNvPr id="1026" name="Picture 2"/>
          <p:cNvPicPr>
            <a:picLocks noChangeAspect="1" noChangeArrowheads="1"/>
          </p:cNvPicPr>
          <p:nvPr/>
        </p:nvPicPr>
        <p:blipFill>
          <a:blip r:embed="rId2"/>
          <a:srcRect/>
          <a:stretch>
            <a:fillRect/>
          </a:stretch>
        </p:blipFill>
        <p:spPr bwMode="auto">
          <a:xfrm>
            <a:off x="749514" y="83743"/>
            <a:ext cx="1336858" cy="1393147"/>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848279" y="1379098"/>
            <a:ext cx="1239779" cy="1363757"/>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854024" y="2600998"/>
            <a:ext cx="1234034" cy="1406225"/>
          </a:xfrm>
          <a:prstGeom prst="rect">
            <a:avLst/>
          </a:prstGeom>
          <a:noFill/>
          <a:ln w="9525">
            <a:noFill/>
            <a:miter lim="800000"/>
            <a:headEnd/>
            <a:tailEnd/>
          </a:ln>
        </p:spPr>
      </p:pic>
      <p:pic>
        <p:nvPicPr>
          <p:cNvPr id="1029" name="Picture 5"/>
          <p:cNvPicPr>
            <a:picLocks noChangeAspect="1" noChangeArrowheads="1"/>
          </p:cNvPicPr>
          <p:nvPr/>
        </p:nvPicPr>
        <p:blipFill>
          <a:blip r:embed="rId5"/>
          <a:srcRect/>
          <a:stretch>
            <a:fillRect/>
          </a:stretch>
        </p:blipFill>
        <p:spPr bwMode="auto">
          <a:xfrm>
            <a:off x="732341" y="4007223"/>
            <a:ext cx="1324051" cy="1428190"/>
          </a:xfrm>
          <a:prstGeom prst="rect">
            <a:avLst/>
          </a:prstGeom>
          <a:noFill/>
          <a:ln w="9525">
            <a:noFill/>
            <a:miter lim="800000"/>
            <a:headEnd/>
            <a:tailEnd/>
          </a:ln>
        </p:spPr>
      </p:pic>
      <p:pic>
        <p:nvPicPr>
          <p:cNvPr id="1030" name="Picture 6"/>
          <p:cNvPicPr>
            <a:picLocks noChangeAspect="1" noChangeArrowheads="1"/>
          </p:cNvPicPr>
          <p:nvPr/>
        </p:nvPicPr>
        <p:blipFill>
          <a:blip r:embed="rId6"/>
          <a:srcRect/>
          <a:stretch>
            <a:fillRect/>
          </a:stretch>
        </p:blipFill>
        <p:spPr bwMode="auto">
          <a:xfrm>
            <a:off x="717351" y="5483683"/>
            <a:ext cx="1327055" cy="1355594"/>
          </a:xfrm>
          <a:prstGeom prst="rect">
            <a:avLst/>
          </a:prstGeom>
          <a:noFill/>
          <a:ln w="9525">
            <a:noFill/>
            <a:miter lim="800000"/>
            <a:headEnd/>
            <a:tailEnd/>
          </a:ln>
        </p:spPr>
      </p:pic>
      <p:sp>
        <p:nvSpPr>
          <p:cNvPr id="17" name="TextBox 16"/>
          <p:cNvSpPr txBox="1"/>
          <p:nvPr/>
        </p:nvSpPr>
        <p:spPr>
          <a:xfrm>
            <a:off x="2216379" y="4424536"/>
            <a:ext cx="4635062"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たび、リョ</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旅行が好きです。</a:t>
            </a:r>
            <a:endParaRPr lang="en-US" sz="2400" b="1" dirty="0">
              <a:latin typeface="DFPKyoKaSho-W4" pitchFamily="18" charset="-128"/>
              <a:ea typeface="DFPKyoKaSho-W4" pitchFamily="18" charset="-12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113</a:t>
            </a:fld>
            <a:endParaRPr lang="en-US" dirty="0"/>
          </a:p>
        </p:txBody>
      </p:sp>
      <p:sp>
        <p:nvSpPr>
          <p:cNvPr id="8" name="TextBox 7"/>
          <p:cNvSpPr txBox="1"/>
          <p:nvPr/>
        </p:nvSpPr>
        <p:spPr>
          <a:xfrm>
            <a:off x="2207176" y="3026326"/>
            <a:ext cx="5543453"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ヤク</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旅館を予約した。</a:t>
            </a:r>
            <a:endParaRPr lang="en-US" altLang="ja-JP" sz="2400" b="1" dirty="0" smtClean="0">
              <a:latin typeface="DFPKyoKaSho-W4" pitchFamily="18" charset="-128"/>
              <a:ea typeface="DFPKyoKaSho-W4" pitchFamily="18" charset="-128"/>
            </a:endParaRPr>
          </a:p>
        </p:txBody>
      </p:sp>
      <p:sp>
        <p:nvSpPr>
          <p:cNvPr id="9" name="TextBox 8"/>
          <p:cNvSpPr txBox="1"/>
          <p:nvPr/>
        </p:nvSpPr>
        <p:spPr>
          <a:xfrm>
            <a:off x="2207176" y="1582586"/>
            <a:ext cx="5543453"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テイ</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明日は病院に行く予定です。</a:t>
            </a:r>
            <a:endParaRPr lang="en-US" sz="2400" b="1" dirty="0" smtClean="0">
              <a:latin typeface="DFPKyoKaSho-W4" pitchFamily="18" charset="-128"/>
              <a:ea typeface="DFPKyoKaSho-W4" pitchFamily="18" charset="-128"/>
            </a:endParaRPr>
          </a:p>
        </p:txBody>
      </p:sp>
      <p:sp>
        <p:nvSpPr>
          <p:cNvPr id="10" name="TextBox 9"/>
          <p:cNvSpPr txBox="1"/>
          <p:nvPr/>
        </p:nvSpPr>
        <p:spPr>
          <a:xfrm>
            <a:off x="2216379" y="368221"/>
            <a:ext cx="5534250"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ヨ</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予定があります／ホテルの予約</a:t>
            </a:r>
            <a:endParaRPr lang="en-US" altLang="ja-JP" sz="2400" b="1" dirty="0" smtClean="0">
              <a:latin typeface="DFPKyoKaSho-W4" pitchFamily="18" charset="-128"/>
              <a:ea typeface="DFPKyoKaSho-W4" pitchFamily="18" charset="-128"/>
            </a:endParaRPr>
          </a:p>
        </p:txBody>
      </p:sp>
      <p:sp>
        <p:nvSpPr>
          <p:cNvPr id="11" name="TextBox 10"/>
          <p:cNvSpPr txBox="1"/>
          <p:nvPr/>
        </p:nvSpPr>
        <p:spPr>
          <a:xfrm>
            <a:off x="2207177" y="5830518"/>
            <a:ext cx="5543452"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カク、ガ</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来年の計画はまだありません。／映画</a:t>
            </a:r>
            <a:endParaRPr lang="en-US" sz="2400" b="1" dirty="0">
              <a:latin typeface="DFPKyoKaSho-W4" pitchFamily="18" charset="-128"/>
              <a:ea typeface="DFPKyoKaSho-W4" pitchFamily="18" charset="-128"/>
            </a:endParaRPr>
          </a:p>
        </p:txBody>
      </p:sp>
      <p:sp>
        <p:nvSpPr>
          <p:cNvPr id="17" name="TextBox 16"/>
          <p:cNvSpPr txBox="1"/>
          <p:nvPr/>
        </p:nvSpPr>
        <p:spPr>
          <a:xfrm>
            <a:off x="2216379" y="4424536"/>
            <a:ext cx="5534250"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ケイ</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旅行の計画をたてる／時計</a:t>
            </a:r>
            <a:endParaRPr lang="en-US" sz="2400" b="1" dirty="0">
              <a:latin typeface="DFPKyoKaSho-W4" pitchFamily="18" charset="-128"/>
              <a:ea typeface="DFPKyoKaSho-W4" pitchFamily="18" charset="-128"/>
            </a:endParaRPr>
          </a:p>
        </p:txBody>
      </p:sp>
      <p:pic>
        <p:nvPicPr>
          <p:cNvPr id="2050" name="Picture 2"/>
          <p:cNvPicPr>
            <a:picLocks noChangeAspect="1" noChangeArrowheads="1"/>
          </p:cNvPicPr>
          <p:nvPr/>
        </p:nvPicPr>
        <p:blipFill>
          <a:blip r:embed="rId2"/>
          <a:srcRect/>
          <a:stretch>
            <a:fillRect/>
          </a:stretch>
        </p:blipFill>
        <p:spPr bwMode="auto">
          <a:xfrm>
            <a:off x="709222" y="144443"/>
            <a:ext cx="1139078" cy="1288243"/>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696865" y="1402706"/>
            <a:ext cx="1192290" cy="1366445"/>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816785" y="2706155"/>
            <a:ext cx="1157400" cy="1413105"/>
          </a:xfrm>
          <a:prstGeom prst="rect">
            <a:avLst/>
          </a:prstGeom>
          <a:noFill/>
          <a:ln w="9525">
            <a:noFill/>
            <a:miter lim="800000"/>
            <a:headEnd/>
            <a:tailEnd/>
          </a:ln>
        </p:spPr>
      </p:pic>
      <p:pic>
        <p:nvPicPr>
          <p:cNvPr id="2053" name="Picture 5"/>
          <p:cNvPicPr>
            <a:picLocks noChangeAspect="1" noChangeArrowheads="1"/>
          </p:cNvPicPr>
          <p:nvPr/>
        </p:nvPicPr>
        <p:blipFill>
          <a:blip r:embed="rId5"/>
          <a:srcRect/>
          <a:stretch>
            <a:fillRect/>
          </a:stretch>
        </p:blipFill>
        <p:spPr bwMode="auto">
          <a:xfrm>
            <a:off x="816785" y="4119260"/>
            <a:ext cx="1192290" cy="1346133"/>
          </a:xfrm>
          <a:prstGeom prst="rect">
            <a:avLst/>
          </a:prstGeom>
          <a:noFill/>
          <a:ln w="9525">
            <a:noFill/>
            <a:miter lim="800000"/>
            <a:headEnd/>
            <a:tailEnd/>
          </a:ln>
        </p:spPr>
      </p:pic>
      <p:pic>
        <p:nvPicPr>
          <p:cNvPr id="2054" name="Picture 6"/>
          <p:cNvPicPr>
            <a:picLocks noChangeAspect="1" noChangeArrowheads="1"/>
          </p:cNvPicPr>
          <p:nvPr/>
        </p:nvPicPr>
        <p:blipFill>
          <a:blip r:embed="rId6"/>
          <a:srcRect/>
          <a:stretch>
            <a:fillRect/>
          </a:stretch>
        </p:blipFill>
        <p:spPr bwMode="auto">
          <a:xfrm>
            <a:off x="779073" y="5508209"/>
            <a:ext cx="1208225" cy="1153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114</a:t>
            </a:fld>
            <a:endParaRPr lang="en-US" dirty="0"/>
          </a:p>
        </p:txBody>
      </p:sp>
      <p:sp>
        <p:nvSpPr>
          <p:cNvPr id="8" name="TextBox 7"/>
          <p:cNvSpPr txBox="1"/>
          <p:nvPr/>
        </p:nvSpPr>
        <p:spPr>
          <a:xfrm>
            <a:off x="2207176" y="3026326"/>
            <a:ext cx="5499910"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こた（える）</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しつもんに答える</a:t>
            </a:r>
            <a:endParaRPr lang="en-US" altLang="ja-JP" sz="2400" b="1" dirty="0" smtClean="0">
              <a:latin typeface="DFPKyoKaSho-W4" pitchFamily="18" charset="-128"/>
              <a:ea typeface="DFPKyoKaSho-W4" pitchFamily="18" charset="-128"/>
            </a:endParaRPr>
          </a:p>
        </p:txBody>
      </p:sp>
      <p:sp>
        <p:nvSpPr>
          <p:cNvPr id="9" name="TextBox 8"/>
          <p:cNvSpPr txBox="1"/>
          <p:nvPr/>
        </p:nvSpPr>
        <p:spPr>
          <a:xfrm>
            <a:off x="2207176" y="1762466"/>
            <a:ext cx="5499910"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もの、ブツ、モツ</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荷物／食べ物／飲み物</a:t>
            </a:r>
            <a:endParaRPr lang="en-US" sz="2400" b="1" dirty="0" smtClean="0">
              <a:latin typeface="DFPKyoKaSho-W4" pitchFamily="18" charset="-128"/>
              <a:ea typeface="DFPKyoKaSho-W4" pitchFamily="18" charset="-128"/>
            </a:endParaRPr>
          </a:p>
        </p:txBody>
      </p:sp>
      <p:sp>
        <p:nvSpPr>
          <p:cNvPr id="10" name="TextBox 9"/>
          <p:cNvSpPr txBox="1"/>
          <p:nvPr/>
        </p:nvSpPr>
        <p:spPr>
          <a:xfrm>
            <a:off x="2216379" y="368221"/>
            <a:ext cx="5490707"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ニ</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大きい荷物を持って行く。</a:t>
            </a:r>
            <a:endParaRPr lang="en-US" altLang="ja-JP" sz="2400" b="1" dirty="0" smtClean="0">
              <a:latin typeface="DFPKyoKaSho-W4" pitchFamily="18" charset="-128"/>
              <a:ea typeface="DFPKyoKaSho-W4" pitchFamily="18" charset="-128"/>
            </a:endParaRPr>
          </a:p>
        </p:txBody>
      </p:sp>
      <p:sp>
        <p:nvSpPr>
          <p:cNvPr id="11" name="TextBox 10"/>
          <p:cNvSpPr txBox="1"/>
          <p:nvPr/>
        </p:nvSpPr>
        <p:spPr>
          <a:xfrm>
            <a:off x="2495080" y="5605668"/>
            <a:ext cx="5212006"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と（まる）、ハク、パク</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二泊三日の旅行／ホテルに泊まる</a:t>
            </a:r>
            <a:endParaRPr lang="en-US" sz="2400" b="1" dirty="0">
              <a:latin typeface="DFPKyoKaSho-W4" pitchFamily="18" charset="-128"/>
              <a:ea typeface="DFPKyoKaSho-W4" pitchFamily="18" charset="-128"/>
            </a:endParaRPr>
          </a:p>
        </p:txBody>
      </p:sp>
      <p:sp>
        <p:nvSpPr>
          <p:cNvPr id="17" name="TextBox 16"/>
          <p:cNvSpPr txBox="1"/>
          <p:nvPr/>
        </p:nvSpPr>
        <p:spPr>
          <a:xfrm>
            <a:off x="2495080" y="4248734"/>
            <a:ext cx="5212006"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し（る）、チ</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名前を知っています／知らない人</a:t>
            </a:r>
            <a:endParaRPr lang="en-US" sz="2400" b="1" dirty="0">
              <a:latin typeface="DFPKyoKaSho-W4" pitchFamily="18" charset="-128"/>
              <a:ea typeface="DFPKyoKaSho-W4" pitchFamily="18" charset="-128"/>
            </a:endParaRPr>
          </a:p>
        </p:txBody>
      </p:sp>
      <p:pic>
        <p:nvPicPr>
          <p:cNvPr id="3074" name="Picture 2"/>
          <p:cNvPicPr>
            <a:picLocks noChangeAspect="1" noChangeArrowheads="1"/>
          </p:cNvPicPr>
          <p:nvPr/>
        </p:nvPicPr>
        <p:blipFill>
          <a:blip r:embed="rId2"/>
          <a:srcRect/>
          <a:stretch>
            <a:fillRect/>
          </a:stretch>
        </p:blipFill>
        <p:spPr bwMode="auto">
          <a:xfrm>
            <a:off x="678222" y="105206"/>
            <a:ext cx="1325073" cy="1477380"/>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755676" y="1543154"/>
            <a:ext cx="1247619" cy="1288302"/>
          </a:xfrm>
          <a:prstGeom prst="rect">
            <a:avLst/>
          </a:prstGeom>
          <a:noFill/>
          <a:ln w="9525">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819697" y="2831456"/>
            <a:ext cx="1183598" cy="1237398"/>
          </a:xfrm>
          <a:prstGeom prst="rect">
            <a:avLst/>
          </a:prstGeom>
          <a:noFill/>
          <a:ln w="9525">
            <a:noFill/>
            <a:miter lim="800000"/>
            <a:headEnd/>
            <a:tailEnd/>
          </a:ln>
        </p:spPr>
      </p:pic>
      <p:pic>
        <p:nvPicPr>
          <p:cNvPr id="3077" name="Picture 5"/>
          <p:cNvPicPr>
            <a:picLocks noChangeAspect="1" noChangeArrowheads="1"/>
          </p:cNvPicPr>
          <p:nvPr/>
        </p:nvPicPr>
        <p:blipFill>
          <a:blip r:embed="rId5"/>
          <a:srcRect/>
          <a:stretch>
            <a:fillRect/>
          </a:stretch>
        </p:blipFill>
        <p:spPr bwMode="auto">
          <a:xfrm>
            <a:off x="713237" y="4053864"/>
            <a:ext cx="1239109" cy="1239109"/>
          </a:xfrm>
          <a:prstGeom prst="rect">
            <a:avLst/>
          </a:prstGeom>
          <a:noFill/>
          <a:ln w="9525">
            <a:noFill/>
            <a:miter lim="800000"/>
            <a:headEnd/>
            <a:tailEnd/>
          </a:ln>
        </p:spPr>
      </p:pic>
      <p:sp>
        <p:nvSpPr>
          <p:cNvPr id="18" name="TextBox 17"/>
          <p:cNvSpPr txBox="1"/>
          <p:nvPr/>
        </p:nvSpPr>
        <p:spPr>
          <a:xfrm>
            <a:off x="678222" y="5292973"/>
            <a:ext cx="1661993" cy="1304203"/>
          </a:xfrm>
          <a:prstGeom prst="rect">
            <a:avLst/>
          </a:prstGeom>
          <a:noFill/>
        </p:spPr>
        <p:txBody>
          <a:bodyPr vert="eaVert" wrap="none" rtlCol="0">
            <a:spAutoFit/>
          </a:bodyPr>
          <a:lstStyle/>
          <a:p>
            <a:r>
              <a:rPr lang="ja-JP" altLang="en-US" sz="9600" b="1" smtClean="0">
                <a:latin typeface="DFPKyoKaSho-W4" pitchFamily="18" charset="-128"/>
                <a:ea typeface="DFPKyoKaSho-W4" pitchFamily="18" charset="-128"/>
              </a:rPr>
              <a:t>泊</a:t>
            </a:r>
            <a:endParaRPr lang="en-US" sz="9600"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115</a:t>
            </a:fld>
            <a:endParaRPr lang="en-US" dirty="0"/>
          </a:p>
        </p:txBody>
      </p:sp>
      <p:sp>
        <p:nvSpPr>
          <p:cNvPr id="8" name="TextBox 7"/>
          <p:cNvSpPr txBox="1"/>
          <p:nvPr/>
        </p:nvSpPr>
        <p:spPr>
          <a:xfrm>
            <a:off x="2237156" y="3777210"/>
            <a:ext cx="5916244"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な、メイ、ミョウ</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お名前は何ですか。</a:t>
            </a:r>
            <a:endParaRPr lang="en-US" altLang="ja-JP" sz="2400" b="1" dirty="0" smtClean="0">
              <a:latin typeface="DFPKyoKaSho-W4" pitchFamily="18" charset="-128"/>
              <a:ea typeface="DFPKyoKaSho-W4" pitchFamily="18" charset="-128"/>
            </a:endParaRPr>
          </a:p>
        </p:txBody>
      </p:sp>
      <p:sp>
        <p:nvSpPr>
          <p:cNvPr id="9" name="TextBox 8"/>
          <p:cNvSpPr txBox="1"/>
          <p:nvPr/>
        </p:nvSpPr>
        <p:spPr>
          <a:xfrm>
            <a:off x="2222166" y="2062266"/>
            <a:ext cx="5931234"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つ（く）、き（る）、チャク</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日本に着く／シャツを着る</a:t>
            </a:r>
            <a:endParaRPr lang="en-US" sz="2400" b="1" dirty="0" smtClean="0">
              <a:latin typeface="DFPKyoKaSho-W4" pitchFamily="18" charset="-128"/>
              <a:ea typeface="DFPKyoKaSho-W4" pitchFamily="18" charset="-128"/>
            </a:endParaRPr>
          </a:p>
        </p:txBody>
      </p:sp>
      <p:sp>
        <p:nvSpPr>
          <p:cNvPr id="10" name="TextBox 9"/>
          <p:cNvSpPr txBox="1"/>
          <p:nvPr/>
        </p:nvSpPr>
        <p:spPr>
          <a:xfrm>
            <a:off x="2216379" y="428181"/>
            <a:ext cx="5937021"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の（る）、ジョウ</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タクシーに乗る</a:t>
            </a:r>
            <a:endParaRPr lang="en-US" altLang="ja-JP" sz="2400" b="1" dirty="0" smtClean="0">
              <a:latin typeface="DFPKyoKaSho-W4" pitchFamily="18" charset="-128"/>
              <a:ea typeface="DFPKyoKaSho-W4" pitchFamily="18" charset="-128"/>
            </a:endParaRPr>
          </a:p>
        </p:txBody>
      </p:sp>
      <p:sp>
        <p:nvSpPr>
          <p:cNvPr id="17" name="TextBox 16"/>
          <p:cNvSpPr txBox="1"/>
          <p:nvPr/>
        </p:nvSpPr>
        <p:spPr>
          <a:xfrm>
            <a:off x="2237155" y="5539977"/>
            <a:ext cx="6057759"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そら、クウ</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オヘア空港に行きます。／空がきれいです。</a:t>
            </a:r>
            <a:endParaRPr lang="en-US" sz="2400" b="1" dirty="0">
              <a:latin typeface="DFPKyoKaSho-W4" pitchFamily="18" charset="-128"/>
              <a:ea typeface="DFPKyoKaSho-W4" pitchFamily="18" charset="-128"/>
            </a:endParaRPr>
          </a:p>
        </p:txBody>
      </p:sp>
      <p:pic>
        <p:nvPicPr>
          <p:cNvPr id="4098" name="Picture 2"/>
          <p:cNvPicPr>
            <a:picLocks noChangeAspect="1" noChangeArrowheads="1"/>
          </p:cNvPicPr>
          <p:nvPr/>
        </p:nvPicPr>
        <p:blipFill>
          <a:blip r:embed="rId2"/>
          <a:srcRect/>
          <a:stretch>
            <a:fillRect/>
          </a:stretch>
        </p:blipFill>
        <p:spPr bwMode="auto">
          <a:xfrm>
            <a:off x="888668" y="143371"/>
            <a:ext cx="1228568" cy="1368178"/>
          </a:xfrm>
          <a:prstGeom prst="rect">
            <a:avLst/>
          </a:prstGeom>
          <a:noFill/>
          <a:ln w="9525">
            <a:noFill/>
            <a:miter lim="800000"/>
            <a:headEnd/>
            <a:tailEnd/>
          </a:ln>
        </p:spPr>
      </p:pic>
      <p:pic>
        <p:nvPicPr>
          <p:cNvPr id="4099" name="Picture 3"/>
          <p:cNvPicPr>
            <a:picLocks noChangeAspect="1" noChangeArrowheads="1"/>
          </p:cNvPicPr>
          <p:nvPr/>
        </p:nvPicPr>
        <p:blipFill>
          <a:blip r:embed="rId3"/>
          <a:srcRect/>
          <a:stretch>
            <a:fillRect/>
          </a:stretch>
        </p:blipFill>
        <p:spPr bwMode="auto">
          <a:xfrm>
            <a:off x="874380" y="1806634"/>
            <a:ext cx="1242856" cy="1338460"/>
          </a:xfrm>
          <a:prstGeom prst="rect">
            <a:avLst/>
          </a:prstGeom>
          <a:noFill/>
          <a:ln w="9525">
            <a:noFill/>
            <a:miter lim="800000"/>
            <a:headEnd/>
            <a:tailEnd/>
          </a:ln>
        </p:spPr>
      </p:pic>
      <p:pic>
        <p:nvPicPr>
          <p:cNvPr id="4100" name="Picture 4"/>
          <p:cNvPicPr>
            <a:picLocks noChangeAspect="1" noChangeArrowheads="1"/>
          </p:cNvPicPr>
          <p:nvPr/>
        </p:nvPicPr>
        <p:blipFill>
          <a:blip r:embed="rId4"/>
          <a:srcRect/>
          <a:stretch>
            <a:fillRect/>
          </a:stretch>
        </p:blipFill>
        <p:spPr bwMode="auto">
          <a:xfrm>
            <a:off x="874380" y="3597330"/>
            <a:ext cx="1128400" cy="1166436"/>
          </a:xfrm>
          <a:prstGeom prst="rect">
            <a:avLst/>
          </a:prstGeom>
          <a:noFill/>
          <a:ln w="9525">
            <a:noFill/>
            <a:miter lim="800000"/>
            <a:headEnd/>
            <a:tailEnd/>
          </a:ln>
        </p:spPr>
      </p:pic>
      <p:pic>
        <p:nvPicPr>
          <p:cNvPr id="4101" name="Picture 5"/>
          <p:cNvPicPr>
            <a:picLocks noChangeAspect="1" noChangeArrowheads="1"/>
          </p:cNvPicPr>
          <p:nvPr/>
        </p:nvPicPr>
        <p:blipFill>
          <a:blip r:embed="rId5"/>
          <a:srcRect/>
          <a:stretch>
            <a:fillRect/>
          </a:stretch>
        </p:blipFill>
        <p:spPr bwMode="auto">
          <a:xfrm>
            <a:off x="907718" y="5255533"/>
            <a:ext cx="1209518" cy="1310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116</a:t>
            </a:fld>
            <a:endParaRPr lang="en-US" dirty="0"/>
          </a:p>
        </p:txBody>
      </p:sp>
      <p:sp>
        <p:nvSpPr>
          <p:cNvPr id="9" name="TextBox 8"/>
          <p:cNvSpPr txBox="1"/>
          <p:nvPr/>
        </p:nvSpPr>
        <p:spPr>
          <a:xfrm>
            <a:off x="2506979" y="3561121"/>
            <a:ext cx="6179821" cy="1200329"/>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はやし、リン</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林（はやし）さんは旅館に泊まりました。</a:t>
            </a:r>
            <a:r>
              <a:rPr lang="en-US" altLang="ja-JP" sz="2400" b="1" dirty="0" smtClean="0">
                <a:latin typeface="DFPKyoKaSho-W4" pitchFamily="18" charset="-128"/>
                <a:ea typeface="DFPKyoKaSho-W4" pitchFamily="18" charset="-128"/>
              </a:rPr>
              <a:t/>
            </a:r>
            <a:br>
              <a:rPr lang="en-US" altLang="ja-JP" sz="2400" b="1" dirty="0" smtClean="0">
                <a:latin typeface="DFPKyoKaSho-W4" pitchFamily="18" charset="-128"/>
                <a:ea typeface="DFPKyoKaSho-W4" pitchFamily="18" charset="-128"/>
              </a:rPr>
            </a:br>
            <a:r>
              <a:rPr lang="ja-JP" altLang="en-US" sz="2400" b="1" smtClean="0">
                <a:latin typeface="DFPKyoKaSho-W4" pitchFamily="18" charset="-128"/>
                <a:ea typeface="DFPKyoKaSho-W4" pitchFamily="18" charset="-128"/>
              </a:rPr>
              <a:t>／森林（しんりん</a:t>
            </a:r>
            <a:r>
              <a:rPr lang="en-US" altLang="ja-JP" sz="2400" b="1" dirty="0" smtClean="0">
                <a:latin typeface="DFPKyoKaSho-W4" pitchFamily="18" charset="-128"/>
                <a:ea typeface="DFPKyoKaSho-W4" pitchFamily="18" charset="-128"/>
              </a:rPr>
              <a:t>=forest</a:t>
            </a:r>
            <a:r>
              <a:rPr lang="ja-JP" altLang="en-US" sz="2400" b="1" smtClean="0">
                <a:latin typeface="DFPKyoKaSho-W4" pitchFamily="18" charset="-128"/>
                <a:ea typeface="DFPKyoKaSho-W4" pitchFamily="18" charset="-128"/>
              </a:rPr>
              <a:t>）</a:t>
            </a:r>
            <a:endParaRPr lang="en-US" sz="2400" b="1" dirty="0" smtClean="0">
              <a:latin typeface="DFPKyoKaSho-W4" pitchFamily="18" charset="-128"/>
              <a:ea typeface="DFPKyoKaSho-W4" pitchFamily="18" charset="-128"/>
            </a:endParaRPr>
          </a:p>
        </p:txBody>
      </p:sp>
      <p:sp>
        <p:nvSpPr>
          <p:cNvPr id="10" name="TextBox 9"/>
          <p:cNvSpPr txBox="1"/>
          <p:nvPr/>
        </p:nvSpPr>
        <p:spPr>
          <a:xfrm>
            <a:off x="2506979" y="1672360"/>
            <a:ext cx="6179821" cy="830997"/>
          </a:xfrm>
          <a:prstGeom prst="rect">
            <a:avLst/>
          </a:prstGeom>
          <a:solidFill>
            <a:schemeClr val="accent2">
              <a:lumMod val="40000"/>
              <a:lumOff val="60000"/>
            </a:schemeClr>
          </a:solidFill>
        </p:spPr>
        <p:txBody>
          <a:bodyPr wrap="square" rtlCol="0">
            <a:spAutoFit/>
          </a:bodyPr>
          <a:lstStyle/>
          <a:p>
            <a:r>
              <a:rPr lang="ja-JP" altLang="en-US" sz="2400" b="1" smtClean="0">
                <a:latin typeface="DFPKyoKaSho-W4" pitchFamily="18" charset="-128"/>
                <a:ea typeface="DFPKyoKaSho-W4" pitchFamily="18" charset="-128"/>
              </a:rPr>
              <a:t>もり、シン</a:t>
            </a:r>
            <a:endParaRPr lang="en-US" altLang="ja-JP" sz="2400" b="1" dirty="0" smtClean="0">
              <a:latin typeface="DFPKyoKaSho-W4" pitchFamily="18" charset="-128"/>
              <a:ea typeface="DFPKyoKaSho-W4" pitchFamily="18" charset="-128"/>
            </a:endParaRPr>
          </a:p>
          <a:p>
            <a:r>
              <a:rPr lang="ja-JP" altLang="en-US" sz="2400" b="1" smtClean="0">
                <a:latin typeface="DFPKyoKaSho-W4" pitchFamily="18" charset="-128"/>
                <a:ea typeface="DFPKyoKaSho-W4" pitchFamily="18" charset="-128"/>
              </a:rPr>
              <a:t>これは森田先生の荷物です。</a:t>
            </a:r>
            <a:endParaRPr lang="en-US" altLang="ja-JP" sz="2400" b="1" dirty="0" smtClean="0">
              <a:latin typeface="DFPKyoKaSho-W4" pitchFamily="18" charset="-128"/>
              <a:ea typeface="DFPKyoKaSho-W4" pitchFamily="18" charset="-128"/>
            </a:endParaRPr>
          </a:p>
        </p:txBody>
      </p:sp>
      <p:pic>
        <p:nvPicPr>
          <p:cNvPr id="5122" name="Picture 2"/>
          <p:cNvPicPr>
            <a:picLocks noChangeAspect="1" noChangeArrowheads="1"/>
          </p:cNvPicPr>
          <p:nvPr/>
        </p:nvPicPr>
        <p:blipFill>
          <a:blip r:embed="rId2"/>
          <a:srcRect/>
          <a:stretch>
            <a:fillRect/>
          </a:stretch>
        </p:blipFill>
        <p:spPr bwMode="auto">
          <a:xfrm>
            <a:off x="752271" y="1259178"/>
            <a:ext cx="1464108" cy="1479519"/>
          </a:xfrm>
          <a:prstGeom prst="rect">
            <a:avLst/>
          </a:prstGeom>
          <a:noFill/>
          <a:ln w="9525">
            <a:noFill/>
            <a:miter lim="800000"/>
            <a:headEnd/>
            <a:tailEnd/>
          </a:ln>
        </p:spPr>
      </p:pic>
      <p:pic>
        <p:nvPicPr>
          <p:cNvPr id="5123" name="Picture 3"/>
          <p:cNvPicPr>
            <a:picLocks noChangeAspect="1" noChangeArrowheads="1"/>
          </p:cNvPicPr>
          <p:nvPr/>
        </p:nvPicPr>
        <p:blipFill>
          <a:blip r:embed="rId3"/>
          <a:srcRect/>
          <a:stretch>
            <a:fillRect/>
          </a:stretch>
        </p:blipFill>
        <p:spPr bwMode="auto">
          <a:xfrm>
            <a:off x="847629" y="3144739"/>
            <a:ext cx="1338770" cy="1523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117</a:t>
            </a:fld>
            <a:endParaRPr lang="en-US" dirty="0"/>
          </a:p>
        </p:txBody>
      </p:sp>
      <p:sp>
        <p:nvSpPr>
          <p:cNvPr id="5" name="Title 1"/>
          <p:cNvSpPr txBox="1">
            <a:spLocks/>
          </p:cNvSpPr>
          <p:nvPr/>
        </p:nvSpPr>
        <p:spPr>
          <a:xfrm>
            <a:off x="457200" y="2335427"/>
            <a:ext cx="8229600" cy="1143000"/>
          </a:xfrm>
          <a:prstGeom prst="rect">
            <a:avLst/>
          </a:prstGeom>
          <a:solidFill>
            <a:schemeClr val="accent2">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smtClean="0">
                <a:latin typeface="+mj-lt"/>
                <a:ea typeface="+mj-ea"/>
                <a:cs typeface="+mj-cs"/>
              </a:rPr>
              <a:t>読む</a:t>
            </a:r>
            <a:r>
              <a:rPr lang="ja-JP" altLang="en-US" sz="4400" noProof="0" smtClean="0">
                <a:latin typeface="+mj-lt"/>
                <a:ea typeface="+mj-ea"/>
                <a:cs typeface="+mj-cs"/>
              </a:rPr>
              <a:t>れ</a:t>
            </a:r>
            <a:r>
              <a:rPr lang="ja-JP" altLang="en-US" sz="4400" noProof="0" dirty="0" smtClean="0">
                <a:latin typeface="+mj-lt"/>
                <a:ea typeface="+mj-ea"/>
                <a:cs typeface="+mj-cs"/>
              </a:rPr>
              <a:t>んしゅう</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a:t>
            </a:r>
            <a:r>
              <a:rPr lang="en-US" altLang="ja-JP" dirty="0" smtClean="0"/>
              <a:t>116</a:t>
            </a:r>
            <a:r>
              <a:rPr lang="en-US" dirty="0" smtClean="0"/>
              <a:t> </a:t>
            </a:r>
            <a:r>
              <a:rPr lang="ja-JP" altLang="en-US" smtClean="0"/>
              <a:t>読むれんしゅう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118</a:t>
            </a:fld>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131742" y="1983783"/>
            <a:ext cx="8863864" cy="3507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a:t>
            </a:r>
            <a:r>
              <a:rPr lang="en-US" altLang="ja-JP" dirty="0" smtClean="0"/>
              <a:t>116</a:t>
            </a:r>
            <a:r>
              <a:rPr lang="en-US" dirty="0" smtClean="0"/>
              <a:t> </a:t>
            </a:r>
            <a:r>
              <a:rPr lang="ja-JP" altLang="en-US" smtClean="0"/>
              <a:t>読むれんしゅう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119</a:t>
            </a:fld>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545185" y="1569204"/>
            <a:ext cx="8130901" cy="5121275"/>
          </a:xfrm>
          <a:prstGeom prst="rect">
            <a:avLst/>
          </a:prstGeom>
          <a:noFill/>
          <a:ln w="9525">
            <a:noFill/>
            <a:miter lim="800000"/>
            <a:headEnd/>
            <a:tailEnd/>
          </a:ln>
        </p:spPr>
      </p:pic>
      <p:sp>
        <p:nvSpPr>
          <p:cNvPr id="7" name="Rectangle 6"/>
          <p:cNvSpPr/>
          <p:nvPr/>
        </p:nvSpPr>
        <p:spPr>
          <a:xfrm>
            <a:off x="4231037" y="3285642"/>
            <a:ext cx="914400" cy="2944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61267" y="3686016"/>
            <a:ext cx="914400" cy="2944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44339" y="4933632"/>
            <a:ext cx="914400" cy="2944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26245" y="5796365"/>
            <a:ext cx="914400" cy="2944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45437" y="3686016"/>
            <a:ext cx="914400" cy="2944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08151" y="4530678"/>
            <a:ext cx="1175286" cy="2944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76765" y="4938798"/>
            <a:ext cx="914400" cy="29446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153539" y="3301140"/>
            <a:ext cx="1067921" cy="369332"/>
          </a:xfrm>
          <a:prstGeom prst="rect">
            <a:avLst/>
          </a:prstGeom>
          <a:noFill/>
        </p:spPr>
        <p:txBody>
          <a:bodyPr wrap="none" rtlCol="0">
            <a:spAutoFit/>
          </a:bodyPr>
          <a:lstStyle/>
          <a:p>
            <a:r>
              <a:rPr lang="ja-JP" altLang="en-US" smtClean="0">
                <a:solidFill>
                  <a:srgbClr val="FF0000"/>
                </a:solidFill>
              </a:rPr>
              <a:t>その後で</a:t>
            </a:r>
            <a:endParaRPr lang="en-US" dirty="0">
              <a:solidFill>
                <a:srgbClr val="FF0000"/>
              </a:solidFill>
            </a:endParaRPr>
          </a:p>
        </p:txBody>
      </p:sp>
      <p:sp>
        <p:nvSpPr>
          <p:cNvPr id="16" name="TextBox 15"/>
          <p:cNvSpPr txBox="1"/>
          <p:nvPr/>
        </p:nvSpPr>
        <p:spPr>
          <a:xfrm>
            <a:off x="1547243" y="3684700"/>
            <a:ext cx="579005" cy="369332"/>
          </a:xfrm>
          <a:prstGeom prst="rect">
            <a:avLst/>
          </a:prstGeom>
          <a:noFill/>
        </p:spPr>
        <p:txBody>
          <a:bodyPr wrap="none" rtlCol="0">
            <a:spAutoFit/>
          </a:bodyPr>
          <a:lstStyle/>
          <a:p>
            <a:r>
              <a:rPr lang="ja-JP" altLang="en-US" smtClean="0">
                <a:solidFill>
                  <a:srgbClr val="FF0000"/>
                </a:solidFill>
              </a:rPr>
              <a:t>でも</a:t>
            </a:r>
            <a:endParaRPr lang="en-US" dirty="0">
              <a:solidFill>
                <a:srgbClr val="FF0000"/>
              </a:solidFill>
            </a:endParaRPr>
          </a:p>
        </p:txBody>
      </p:sp>
      <p:sp>
        <p:nvSpPr>
          <p:cNvPr id="17" name="TextBox 16"/>
          <p:cNvSpPr txBox="1"/>
          <p:nvPr/>
        </p:nvSpPr>
        <p:spPr>
          <a:xfrm>
            <a:off x="5130668" y="3700198"/>
            <a:ext cx="814647" cy="369332"/>
          </a:xfrm>
          <a:prstGeom prst="rect">
            <a:avLst/>
          </a:prstGeom>
          <a:noFill/>
        </p:spPr>
        <p:txBody>
          <a:bodyPr wrap="none" rtlCol="0">
            <a:spAutoFit/>
          </a:bodyPr>
          <a:lstStyle/>
          <a:p>
            <a:r>
              <a:rPr lang="ja-JP" altLang="en-US" smtClean="0">
                <a:solidFill>
                  <a:srgbClr val="FF0000"/>
                </a:solidFill>
              </a:rPr>
              <a:t>だから</a:t>
            </a:r>
            <a:endParaRPr lang="en-US" dirty="0">
              <a:solidFill>
                <a:srgbClr val="FF0000"/>
              </a:solidFill>
            </a:endParaRPr>
          </a:p>
        </p:txBody>
      </p:sp>
      <p:sp>
        <p:nvSpPr>
          <p:cNvPr id="19" name="Rectangle 18"/>
          <p:cNvSpPr/>
          <p:nvPr/>
        </p:nvSpPr>
        <p:spPr>
          <a:xfrm>
            <a:off x="3208150" y="4246536"/>
            <a:ext cx="5253925" cy="253146"/>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008136" y="4176844"/>
            <a:ext cx="3545064" cy="369332"/>
          </a:xfrm>
          <a:prstGeom prst="rect">
            <a:avLst/>
          </a:prstGeom>
          <a:noFill/>
        </p:spPr>
        <p:txBody>
          <a:bodyPr wrap="square" rtlCol="0">
            <a:spAutoFit/>
          </a:bodyPr>
          <a:lstStyle/>
          <a:p>
            <a:r>
              <a:rPr lang="ja-JP" altLang="en-US" smtClean="0"/>
              <a:t>いろいろなことをした方がいい。</a:t>
            </a:r>
            <a:endParaRPr lang="en-US" dirty="0"/>
          </a:p>
        </p:txBody>
      </p:sp>
      <p:pic>
        <p:nvPicPr>
          <p:cNvPr id="7171" name="Picture 3"/>
          <p:cNvPicPr>
            <a:picLocks noChangeAspect="1" noChangeArrowheads="1"/>
          </p:cNvPicPr>
          <p:nvPr/>
        </p:nvPicPr>
        <p:blipFill>
          <a:blip r:embed="rId4"/>
          <a:srcRect/>
          <a:stretch>
            <a:fillRect/>
          </a:stretch>
        </p:blipFill>
        <p:spPr bwMode="auto">
          <a:xfrm>
            <a:off x="1175291" y="4592670"/>
            <a:ext cx="5079555" cy="356460"/>
          </a:xfrm>
          <a:prstGeom prst="rect">
            <a:avLst/>
          </a:prstGeom>
          <a:noFill/>
          <a:ln w="9525">
            <a:noFill/>
            <a:miter lim="800000"/>
            <a:headEnd/>
            <a:tailEnd/>
          </a:ln>
        </p:spPr>
      </p:pic>
      <p:sp>
        <p:nvSpPr>
          <p:cNvPr id="24" name="Rectangle 23"/>
          <p:cNvSpPr/>
          <p:nvPr/>
        </p:nvSpPr>
        <p:spPr>
          <a:xfrm>
            <a:off x="6243240" y="4618494"/>
            <a:ext cx="1687784" cy="253146"/>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82303" y="4592670"/>
            <a:ext cx="1687784" cy="253146"/>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346972" y="4577172"/>
            <a:ext cx="1467068" cy="369332"/>
          </a:xfrm>
          <a:prstGeom prst="rect">
            <a:avLst/>
          </a:prstGeom>
          <a:noFill/>
        </p:spPr>
        <p:txBody>
          <a:bodyPr wrap="none" rtlCol="0">
            <a:spAutoFit/>
          </a:bodyPr>
          <a:lstStyle/>
          <a:p>
            <a:r>
              <a:rPr lang="ja-JP" altLang="en-US" smtClean="0">
                <a:solidFill>
                  <a:srgbClr val="FF0000"/>
                </a:solidFill>
              </a:rPr>
              <a:t>まずはじめに</a:t>
            </a:r>
            <a:endParaRPr lang="en-US" dirty="0">
              <a:solidFill>
                <a:srgbClr val="FF0000"/>
              </a:solidFill>
            </a:endParaRPr>
          </a:p>
        </p:txBody>
      </p:sp>
      <p:sp>
        <p:nvSpPr>
          <p:cNvPr id="27" name="TextBox 26"/>
          <p:cNvSpPr txBox="1"/>
          <p:nvPr/>
        </p:nvSpPr>
        <p:spPr>
          <a:xfrm>
            <a:off x="1368032" y="4964628"/>
            <a:ext cx="1045479" cy="369332"/>
          </a:xfrm>
          <a:prstGeom prst="rect">
            <a:avLst/>
          </a:prstGeom>
          <a:noFill/>
        </p:spPr>
        <p:txBody>
          <a:bodyPr wrap="none" rtlCol="0">
            <a:spAutoFit/>
          </a:bodyPr>
          <a:lstStyle/>
          <a:p>
            <a:r>
              <a:rPr lang="ja-JP" altLang="en-US" smtClean="0">
                <a:solidFill>
                  <a:srgbClr val="FF0000"/>
                </a:solidFill>
              </a:rPr>
              <a:t>それから</a:t>
            </a:r>
            <a:endParaRPr lang="en-US" dirty="0">
              <a:solidFill>
                <a:srgbClr val="FF0000"/>
              </a:solidFill>
            </a:endParaRPr>
          </a:p>
        </p:txBody>
      </p:sp>
      <p:sp>
        <p:nvSpPr>
          <p:cNvPr id="28" name="TextBox 27"/>
          <p:cNvSpPr txBox="1"/>
          <p:nvPr/>
        </p:nvSpPr>
        <p:spPr>
          <a:xfrm>
            <a:off x="6097715" y="4933632"/>
            <a:ext cx="782587" cy="369332"/>
          </a:xfrm>
          <a:prstGeom prst="rect">
            <a:avLst/>
          </a:prstGeom>
          <a:noFill/>
        </p:spPr>
        <p:txBody>
          <a:bodyPr wrap="none" rtlCol="0">
            <a:spAutoFit/>
          </a:bodyPr>
          <a:lstStyle/>
          <a:p>
            <a:r>
              <a:rPr lang="ja-JP" altLang="en-US" smtClean="0">
                <a:solidFill>
                  <a:srgbClr val="FF0000"/>
                </a:solidFill>
              </a:rPr>
              <a:t>そして</a:t>
            </a:r>
            <a:endParaRPr lang="en-US" dirty="0">
              <a:solidFill>
                <a:srgbClr val="FF0000"/>
              </a:solidFill>
            </a:endParaRPr>
          </a:p>
        </p:txBody>
      </p:sp>
      <p:sp>
        <p:nvSpPr>
          <p:cNvPr id="29" name="TextBox 28"/>
          <p:cNvSpPr txBox="1"/>
          <p:nvPr/>
        </p:nvSpPr>
        <p:spPr>
          <a:xfrm>
            <a:off x="4464170" y="5796365"/>
            <a:ext cx="1204176" cy="369332"/>
          </a:xfrm>
          <a:prstGeom prst="rect">
            <a:avLst/>
          </a:prstGeom>
          <a:noFill/>
        </p:spPr>
        <p:txBody>
          <a:bodyPr wrap="none" rtlCol="0">
            <a:spAutoFit/>
          </a:bodyPr>
          <a:lstStyle/>
          <a:p>
            <a:r>
              <a:rPr lang="ja-JP" altLang="en-US" smtClean="0">
                <a:solidFill>
                  <a:srgbClr val="FF0000"/>
                </a:solidFill>
              </a:rPr>
              <a:t>というのは</a:t>
            </a:r>
            <a:endParaRPr lang="en-US" dirty="0">
              <a:solidFill>
                <a:srgbClr val="FF0000"/>
              </a:solidFill>
            </a:endParaRPr>
          </a:p>
        </p:txBody>
      </p:sp>
      <p:sp>
        <p:nvSpPr>
          <p:cNvPr id="3" name="TextBox 2"/>
          <p:cNvSpPr txBox="1"/>
          <p:nvPr/>
        </p:nvSpPr>
        <p:spPr>
          <a:xfrm>
            <a:off x="5176582" y="3346894"/>
            <a:ext cx="543739" cy="307777"/>
          </a:xfrm>
          <a:prstGeom prst="rect">
            <a:avLst/>
          </a:prstGeom>
          <a:solidFill>
            <a:schemeClr val="bg1"/>
          </a:solidFill>
        </p:spPr>
        <p:txBody>
          <a:bodyPr wrap="none" rtlCol="0">
            <a:spAutoFit/>
          </a:bodyPr>
          <a:lstStyle/>
          <a:p>
            <a:r>
              <a:rPr lang="ja-JP" altLang="en-US" sz="1400" dirty="0" smtClean="0"/>
              <a:t>山田</a:t>
            </a:r>
            <a:endParaRPr lang="en-US" sz="1400" dirty="0"/>
          </a:p>
        </p:txBody>
      </p:sp>
    </p:spTree>
    <p:extLst>
      <p:ext uri="{BB962C8B-B14F-4D97-AF65-F5344CB8AC3E}">
        <p14:creationId xmlns:p14="http://schemas.microsoft.com/office/powerpoint/2010/main" xmlns="" val="248106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ja-JP" altLang="en-US" sz="2800" dirty="0" smtClean="0"/>
              <a:t>その後</a:t>
            </a:r>
            <a:r>
              <a:rPr lang="en-US" altLang="ja-JP" sz="2800" dirty="0" smtClean="0"/>
              <a:t>(</a:t>
            </a:r>
            <a:r>
              <a:rPr lang="ja-JP" altLang="en-US" sz="2800" dirty="0" smtClean="0"/>
              <a:t>で・に</a:t>
            </a:r>
            <a:r>
              <a:rPr lang="en-US" altLang="ja-JP" sz="2800" dirty="0" smtClean="0"/>
              <a:t>)</a:t>
            </a:r>
          </a:p>
          <a:p>
            <a:r>
              <a:rPr lang="ja-JP" altLang="en-US" sz="2800" dirty="0"/>
              <a:t>そ</a:t>
            </a:r>
            <a:r>
              <a:rPr lang="ja-JP" altLang="en-US" sz="2800" dirty="0" smtClean="0"/>
              <a:t>の前</a:t>
            </a:r>
            <a:r>
              <a:rPr lang="en-US" altLang="ja-JP" sz="2800" dirty="0" smtClean="0"/>
              <a:t>(</a:t>
            </a:r>
            <a:r>
              <a:rPr lang="ja-JP" altLang="en-US" sz="2800" dirty="0" smtClean="0"/>
              <a:t>に</a:t>
            </a:r>
            <a:r>
              <a:rPr lang="en-US" altLang="ja-JP" sz="2800" dirty="0" smtClean="0"/>
              <a:t>)</a:t>
            </a:r>
          </a:p>
          <a:p>
            <a:r>
              <a:rPr lang="ja-JP" altLang="en-US" sz="2800" dirty="0"/>
              <a:t>そ</a:t>
            </a:r>
            <a:r>
              <a:rPr lang="ja-JP" altLang="en-US" sz="2800" dirty="0" smtClean="0"/>
              <a:t>の時</a:t>
            </a:r>
            <a:r>
              <a:rPr lang="en-US" altLang="ja-JP" sz="2800" dirty="0" smtClean="0"/>
              <a:t>(</a:t>
            </a:r>
            <a:r>
              <a:rPr lang="ja-JP" altLang="en-US" sz="2800" dirty="0" smtClean="0"/>
              <a:t>に</a:t>
            </a:r>
            <a:r>
              <a:rPr lang="en-US" altLang="ja-JP" sz="2800" dirty="0" smtClean="0"/>
              <a:t>)</a:t>
            </a:r>
          </a:p>
          <a:p>
            <a:r>
              <a:rPr lang="ja-JP" altLang="en-US" sz="2800" dirty="0"/>
              <a:t>そ</a:t>
            </a:r>
            <a:r>
              <a:rPr lang="ja-JP" altLang="en-US" sz="2800" dirty="0" smtClean="0"/>
              <a:t>の間</a:t>
            </a:r>
            <a:r>
              <a:rPr lang="en-US" altLang="ja-JP" sz="2800" dirty="0" smtClean="0"/>
              <a:t>(</a:t>
            </a:r>
            <a:r>
              <a:rPr lang="ja-JP" altLang="en-US" sz="2800" dirty="0" smtClean="0"/>
              <a:t>に</a:t>
            </a:r>
            <a:r>
              <a:rPr lang="en-US" altLang="ja-JP" sz="2800" dirty="0" smtClean="0"/>
              <a:t>)</a:t>
            </a:r>
          </a:p>
          <a:p>
            <a:r>
              <a:rPr lang="ja-JP" altLang="en-US" sz="2800" dirty="0"/>
              <a:t>それ</a:t>
            </a:r>
            <a:r>
              <a:rPr lang="ja-JP" altLang="en-US" sz="2800" dirty="0" smtClean="0"/>
              <a:t>で</a:t>
            </a:r>
            <a:endParaRPr lang="en-US" altLang="ja-JP" sz="2800" dirty="0" smtClean="0"/>
          </a:p>
          <a:p>
            <a:r>
              <a:rPr lang="ja-JP" altLang="en-US" sz="2800" dirty="0"/>
              <a:t>ですか</a:t>
            </a:r>
            <a:r>
              <a:rPr lang="ja-JP" altLang="en-US" sz="2800" dirty="0" smtClean="0"/>
              <a:t>ら</a:t>
            </a:r>
            <a:endParaRPr lang="en-US" altLang="ja-JP" sz="2800" dirty="0" smtClean="0"/>
          </a:p>
          <a:p>
            <a:r>
              <a:rPr lang="ja-JP" altLang="en-US" sz="2800" dirty="0"/>
              <a:t>だか</a:t>
            </a:r>
            <a:r>
              <a:rPr lang="ja-JP" altLang="en-US" sz="2800" dirty="0" smtClean="0"/>
              <a:t>ら</a:t>
            </a:r>
            <a:endParaRPr lang="en-US" altLang="ja-JP" sz="2800" dirty="0" smtClean="0"/>
          </a:p>
          <a:p>
            <a:r>
              <a:rPr lang="ja-JP" altLang="en-US" sz="2800" dirty="0"/>
              <a:t>また</a:t>
            </a:r>
            <a:endParaRPr lang="en-US" altLang="ja-JP" sz="2800" dirty="0" smtClean="0"/>
          </a:p>
        </p:txBody>
      </p:sp>
      <p:sp>
        <p:nvSpPr>
          <p:cNvPr id="5" name="Content Placeholder 4"/>
          <p:cNvSpPr>
            <a:spLocks noGrp="1"/>
          </p:cNvSpPr>
          <p:nvPr>
            <p:ph sz="quarter" idx="2"/>
          </p:nvPr>
        </p:nvSpPr>
        <p:spPr/>
        <p:txBody>
          <a:bodyPr/>
          <a:lstStyle/>
          <a:p>
            <a:r>
              <a:rPr lang="en-US" sz="2800" dirty="0" smtClean="0"/>
              <a:t>after that</a:t>
            </a:r>
          </a:p>
          <a:p>
            <a:r>
              <a:rPr lang="en-US" sz="2800" dirty="0" smtClean="0"/>
              <a:t>before that</a:t>
            </a:r>
          </a:p>
          <a:p>
            <a:r>
              <a:rPr lang="en-US" sz="2800" dirty="0" smtClean="0"/>
              <a:t>at that time</a:t>
            </a:r>
          </a:p>
          <a:p>
            <a:r>
              <a:rPr lang="en-US" sz="2800" dirty="0" smtClean="0"/>
              <a:t>during that time</a:t>
            </a:r>
          </a:p>
          <a:p>
            <a:r>
              <a:rPr lang="en-US" sz="2800" dirty="0" smtClean="0"/>
              <a:t>then; so</a:t>
            </a:r>
          </a:p>
          <a:p>
            <a:r>
              <a:rPr lang="en-US" sz="2800" dirty="0" smtClean="0"/>
              <a:t>therefore; so</a:t>
            </a:r>
          </a:p>
          <a:p>
            <a:r>
              <a:rPr lang="en-US" sz="2800" dirty="0" smtClean="0"/>
              <a:t>so</a:t>
            </a:r>
          </a:p>
          <a:p>
            <a:r>
              <a:rPr lang="en-US" sz="2800" dirty="0" smtClean="0"/>
              <a:t>also</a:t>
            </a:r>
            <a:endParaRPr lang="en-US" sz="2800" dirty="0"/>
          </a:p>
        </p:txBody>
      </p:sp>
      <p:sp>
        <p:nvSpPr>
          <p:cNvPr id="7" name="Title 6"/>
          <p:cNvSpPr>
            <a:spLocks noGrp="1"/>
          </p:cNvSpPr>
          <p:nvPr>
            <p:ph type="title"/>
          </p:nvPr>
        </p:nvSpPr>
        <p:spPr>
          <a:solidFill>
            <a:schemeClr val="accent6">
              <a:lumMod val="60000"/>
              <a:lumOff val="40000"/>
            </a:schemeClr>
          </a:solidFill>
        </p:spPr>
        <p:txBody>
          <a:bodyPr/>
          <a:lstStyle/>
          <a:p>
            <a:r>
              <a:rPr lang="ja-JP" altLang="en-US" sz="3600" smtClean="0"/>
              <a:t>せつぞくし</a:t>
            </a:r>
            <a:r>
              <a:rPr lang="en-US" altLang="ja-JP" sz="3600" dirty="0" smtClean="0"/>
              <a:t/>
            </a:r>
            <a:br>
              <a:rPr lang="en-US" altLang="ja-JP" sz="3600" dirty="0" smtClean="0"/>
            </a:br>
            <a:r>
              <a:rPr lang="en-US" altLang="ja-JP" sz="2800" dirty="0" smtClean="0"/>
              <a:t>Conjunctions</a:t>
            </a:r>
            <a:endParaRPr lang="en-US" sz="2800" dirty="0"/>
          </a:p>
        </p:txBody>
      </p:sp>
    </p:spTree>
    <p:extLst>
      <p:ext uri="{BB962C8B-B14F-4D97-AF65-F5344CB8AC3E}">
        <p14:creationId xmlns:p14="http://schemas.microsoft.com/office/powerpoint/2010/main" xmlns="" val="230581205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120</a:t>
            </a:fld>
            <a:endParaRPr lang="en-US" dirty="0"/>
          </a:p>
        </p:txBody>
      </p:sp>
      <p:sp>
        <p:nvSpPr>
          <p:cNvPr id="5" name="Content Placeholder 4"/>
          <p:cNvSpPr>
            <a:spLocks noGrp="1"/>
          </p:cNvSpPr>
          <p:nvPr>
            <p:ph idx="1"/>
          </p:nvPr>
        </p:nvSpPr>
        <p:spPr/>
        <p:txBody>
          <a:bodyPr/>
          <a:lstStyle/>
          <a:p>
            <a:pPr marL="514350" indent="-514350">
              <a:buFont typeface="+mj-lt"/>
              <a:buAutoNum type="arabicPeriod"/>
            </a:pPr>
            <a:endParaRPr lang="en-US" altLang="ja-JP" dirty="0" smtClean="0"/>
          </a:p>
          <a:p>
            <a:pPr marL="514350" indent="-514350">
              <a:buFont typeface="+mj-lt"/>
              <a:buAutoNum type="arabicPeriod"/>
            </a:pPr>
            <a:r>
              <a:rPr lang="ja-JP" altLang="en-US" smtClean="0"/>
              <a:t>ハワイに行ったことがありますか。</a:t>
            </a:r>
            <a:endParaRPr lang="en-US" altLang="ja-JP" dirty="0" smtClean="0"/>
          </a:p>
          <a:p>
            <a:pPr marL="514350" indent="-514350">
              <a:buFont typeface="+mj-lt"/>
              <a:buAutoNum type="arabicPeriod"/>
            </a:pPr>
            <a:r>
              <a:rPr lang="ja-JP" altLang="en-US" smtClean="0"/>
              <a:t>ハワイは何月がいいと思いますか。</a:t>
            </a:r>
            <a:endParaRPr lang="en-US" altLang="ja-JP" dirty="0" smtClean="0"/>
          </a:p>
          <a:p>
            <a:pPr marL="514350" indent="-514350">
              <a:buFont typeface="+mj-lt"/>
              <a:buAutoNum type="arabicPeriod"/>
            </a:pPr>
            <a:r>
              <a:rPr lang="ja-JP" altLang="en-US" smtClean="0"/>
              <a:t>ハワイではどんなことが出来ると思いますか。</a:t>
            </a:r>
            <a:endParaRPr lang="en-US" altLang="ja-JP" dirty="0" smtClean="0"/>
          </a:p>
        </p:txBody>
      </p:sp>
      <p:sp>
        <p:nvSpPr>
          <p:cNvPr id="10" name="TextBox 9"/>
          <p:cNvSpPr txBox="1"/>
          <p:nvPr/>
        </p:nvSpPr>
        <p:spPr>
          <a:xfrm>
            <a:off x="457200" y="1600200"/>
            <a:ext cx="1593706" cy="523220"/>
          </a:xfrm>
          <a:prstGeom prst="rect">
            <a:avLst/>
          </a:prstGeom>
          <a:solidFill>
            <a:schemeClr val="accent3">
              <a:lumMod val="60000"/>
              <a:lumOff val="40000"/>
            </a:schemeClr>
          </a:solidFill>
        </p:spPr>
        <p:txBody>
          <a:bodyPr wrap="none" rtlCol="0">
            <a:spAutoFit/>
          </a:bodyPr>
          <a:lstStyle/>
          <a:p>
            <a:r>
              <a:rPr lang="ja-JP" altLang="en-US" sz="2800" smtClean="0"/>
              <a:t>読む前に</a:t>
            </a:r>
            <a:endParaRPr lang="en-US" altLang="ja-JP" sz="2800" dirty="0" smtClean="0"/>
          </a:p>
        </p:txBody>
      </p:sp>
      <p:pic>
        <p:nvPicPr>
          <p:cNvPr id="3074" name="Picture 2"/>
          <p:cNvPicPr>
            <a:picLocks noChangeAspect="1" noChangeArrowheads="1"/>
          </p:cNvPicPr>
          <p:nvPr/>
        </p:nvPicPr>
        <p:blipFill>
          <a:blip r:embed="rId3"/>
          <a:srcRect/>
          <a:stretch>
            <a:fillRect/>
          </a:stretch>
        </p:blipFill>
        <p:spPr bwMode="auto">
          <a:xfrm>
            <a:off x="1683582" y="4347642"/>
            <a:ext cx="2977975" cy="1963737"/>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5319712" y="4278313"/>
            <a:ext cx="2774285" cy="2078036"/>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P</a:t>
            </a:r>
            <a:r>
              <a:rPr lang="en-US" altLang="ja-JP" dirty="0" smtClean="0"/>
              <a:t>117</a:t>
            </a:r>
            <a:r>
              <a:rPr lang="en-US" dirty="0" smtClean="0"/>
              <a:t> </a:t>
            </a:r>
            <a:r>
              <a:rPr lang="ja-JP" altLang="en-US" smtClean="0"/>
              <a:t>読むれんしゅう　</a:t>
            </a:r>
            <a:r>
              <a:rPr lang="en-US" altLang="ja-JP" dirty="0" smtClean="0"/>
              <a:t/>
            </a:r>
            <a:br>
              <a:rPr lang="en-US" altLang="ja-JP" dirty="0" smtClean="0"/>
            </a:br>
            <a:r>
              <a:rPr lang="ja-JP" altLang="en-US" smtClean="0"/>
              <a:t>ハワイ旅行</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a:t>
            </a:r>
            <a:r>
              <a:rPr lang="en-US" altLang="ja-JP" dirty="0" smtClean="0"/>
              <a:t>117</a:t>
            </a:r>
            <a:r>
              <a:rPr lang="en-US" dirty="0" smtClean="0"/>
              <a:t> </a:t>
            </a:r>
            <a:r>
              <a:rPr lang="ja-JP" altLang="en-US" smtClean="0"/>
              <a:t>読むれんしゅう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121</a:t>
            </a:fld>
            <a:endParaRPr lang="en-US" dirty="0"/>
          </a:p>
        </p:txBody>
      </p:sp>
      <p:pic>
        <p:nvPicPr>
          <p:cNvPr id="9218" name="Picture 2"/>
          <p:cNvPicPr>
            <a:picLocks noGrp="1" noChangeAspect="1" noChangeArrowheads="1"/>
          </p:cNvPicPr>
          <p:nvPr>
            <p:ph idx="1"/>
          </p:nvPr>
        </p:nvPicPr>
        <p:blipFill rotWithShape="1">
          <a:blip r:embed="rId2"/>
          <a:srcRect r="29727"/>
          <a:stretch/>
        </p:blipFill>
        <p:spPr bwMode="auto">
          <a:xfrm>
            <a:off x="457200" y="1812940"/>
            <a:ext cx="7291137" cy="33977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a:t>
            </a:r>
            <a:r>
              <a:rPr lang="en-US" altLang="ja-JP" dirty="0" smtClean="0"/>
              <a:t>117</a:t>
            </a:r>
            <a:r>
              <a:rPr lang="en-US" dirty="0" smtClean="0"/>
              <a:t> </a:t>
            </a:r>
            <a:r>
              <a:rPr lang="ja-JP" altLang="en-US" smtClean="0"/>
              <a:t>読むれんしゅう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122</a:t>
            </a:fld>
            <a:endParaRPr lang="en-US" dirty="0"/>
          </a:p>
        </p:txBody>
      </p:sp>
      <p:pic>
        <p:nvPicPr>
          <p:cNvPr id="8" name="Picture 2"/>
          <p:cNvPicPr>
            <a:picLocks noGrp="1" noChangeAspect="1" noChangeArrowheads="1"/>
          </p:cNvPicPr>
          <p:nvPr>
            <p:ph idx="1"/>
          </p:nvPr>
        </p:nvPicPr>
        <p:blipFill>
          <a:blip r:embed="rId3"/>
          <a:srcRect/>
          <a:stretch>
            <a:fillRect/>
          </a:stretch>
        </p:blipFill>
        <p:spPr bwMode="auto">
          <a:xfrm>
            <a:off x="154483" y="1585210"/>
            <a:ext cx="8809812" cy="5121275"/>
          </a:xfrm>
          <a:prstGeom prst="rect">
            <a:avLst/>
          </a:prstGeom>
          <a:noFill/>
          <a:ln w="9525">
            <a:noFill/>
            <a:miter lim="800000"/>
            <a:headEnd/>
            <a:tailEnd/>
          </a:ln>
        </p:spPr>
      </p:pic>
      <p:sp>
        <p:nvSpPr>
          <p:cNvPr id="9" name="Rectangle 8"/>
          <p:cNvSpPr/>
          <p:nvPr/>
        </p:nvSpPr>
        <p:spPr>
          <a:xfrm>
            <a:off x="442210" y="3552669"/>
            <a:ext cx="217357" cy="374754"/>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801979" y="2967789"/>
            <a:ext cx="8181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03031" y="4066673"/>
            <a:ext cx="5775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67326" y="5173579"/>
            <a:ext cx="5775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267325" y="0"/>
            <a:ext cx="3989882" cy="2970029"/>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1203010" y="2970029"/>
            <a:ext cx="3054197" cy="3887971"/>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4942138" y="-747"/>
            <a:ext cx="3416967" cy="3657420"/>
          </a:xfrm>
          <a:prstGeom prst="rect">
            <a:avLst/>
          </a:prstGeom>
          <a:noFill/>
          <a:ln w="9525">
            <a:noFill/>
            <a:miter lim="800000"/>
            <a:headEnd/>
            <a:tailEnd/>
          </a:ln>
        </p:spPr>
      </p:pic>
      <p:pic>
        <p:nvPicPr>
          <p:cNvPr id="2053" name="Picture 5"/>
          <p:cNvPicPr>
            <a:picLocks noChangeAspect="1" noChangeArrowheads="1"/>
          </p:cNvPicPr>
          <p:nvPr/>
        </p:nvPicPr>
        <p:blipFill>
          <a:blip r:embed="rId6"/>
          <a:srcRect/>
          <a:stretch>
            <a:fillRect/>
          </a:stretch>
        </p:blipFill>
        <p:spPr bwMode="auto">
          <a:xfrm>
            <a:off x="5706636" y="3603032"/>
            <a:ext cx="3003088" cy="3284948"/>
          </a:xfrm>
          <a:prstGeom prst="rect">
            <a:avLst/>
          </a:prstGeom>
          <a:noFill/>
          <a:ln w="9525">
            <a:noFill/>
            <a:miter lim="800000"/>
            <a:headEnd/>
            <a:tailEnd/>
          </a:ln>
        </p:spPr>
      </p:pic>
      <p:sp>
        <p:nvSpPr>
          <p:cNvPr id="13" name="TextBox 12"/>
          <p:cNvSpPr txBox="1"/>
          <p:nvPr/>
        </p:nvSpPr>
        <p:spPr>
          <a:xfrm>
            <a:off x="0" y="404734"/>
            <a:ext cx="340158" cy="461665"/>
          </a:xfrm>
          <a:prstGeom prst="rect">
            <a:avLst/>
          </a:prstGeom>
          <a:noFill/>
        </p:spPr>
        <p:txBody>
          <a:bodyPr wrap="none" rtlCol="0">
            <a:spAutoFit/>
          </a:bodyPr>
          <a:lstStyle/>
          <a:p>
            <a:r>
              <a:rPr lang="en-US" sz="2400" b="1" dirty="0" smtClean="0">
                <a:solidFill>
                  <a:srgbClr val="FF0000"/>
                </a:solidFill>
              </a:rPr>
              <a:t>1</a:t>
            </a:r>
            <a:endParaRPr lang="en-US" sz="2400" b="1" dirty="0">
              <a:solidFill>
                <a:srgbClr val="FF0000"/>
              </a:solidFill>
            </a:endParaRPr>
          </a:p>
        </p:txBody>
      </p:sp>
      <p:sp>
        <p:nvSpPr>
          <p:cNvPr id="14" name="TextBox 13"/>
          <p:cNvSpPr txBox="1"/>
          <p:nvPr/>
        </p:nvSpPr>
        <p:spPr>
          <a:xfrm>
            <a:off x="862852" y="3195008"/>
            <a:ext cx="340158" cy="461665"/>
          </a:xfrm>
          <a:prstGeom prst="rect">
            <a:avLst/>
          </a:prstGeom>
          <a:noFill/>
        </p:spPr>
        <p:txBody>
          <a:bodyPr wrap="none" rtlCol="0">
            <a:spAutoFit/>
          </a:bodyPr>
          <a:lstStyle/>
          <a:p>
            <a:r>
              <a:rPr lang="en-US" sz="2400" b="1" dirty="0" smtClean="0">
                <a:solidFill>
                  <a:srgbClr val="FF0000"/>
                </a:solidFill>
              </a:rPr>
              <a:t>2</a:t>
            </a:r>
            <a:endParaRPr lang="en-US" sz="2400" b="1" dirty="0">
              <a:solidFill>
                <a:srgbClr val="FF0000"/>
              </a:solidFill>
            </a:endParaRPr>
          </a:p>
        </p:txBody>
      </p:sp>
      <p:sp>
        <p:nvSpPr>
          <p:cNvPr id="15" name="TextBox 14"/>
          <p:cNvSpPr txBox="1"/>
          <p:nvPr/>
        </p:nvSpPr>
        <p:spPr>
          <a:xfrm>
            <a:off x="4601980" y="378767"/>
            <a:ext cx="340158" cy="461665"/>
          </a:xfrm>
          <a:prstGeom prst="rect">
            <a:avLst/>
          </a:prstGeom>
          <a:noFill/>
        </p:spPr>
        <p:txBody>
          <a:bodyPr wrap="none" rtlCol="0">
            <a:spAutoFit/>
          </a:bodyPr>
          <a:lstStyle/>
          <a:p>
            <a:r>
              <a:rPr lang="en-US" sz="2400" b="1" dirty="0" smtClean="0">
                <a:solidFill>
                  <a:srgbClr val="FF0000"/>
                </a:solidFill>
              </a:rPr>
              <a:t>3</a:t>
            </a:r>
            <a:endParaRPr lang="en-US" sz="2400" b="1" dirty="0">
              <a:solidFill>
                <a:srgbClr val="FF0000"/>
              </a:solidFill>
            </a:endParaRPr>
          </a:p>
        </p:txBody>
      </p:sp>
      <p:sp>
        <p:nvSpPr>
          <p:cNvPr id="16" name="TextBox 15"/>
          <p:cNvSpPr txBox="1"/>
          <p:nvPr/>
        </p:nvSpPr>
        <p:spPr>
          <a:xfrm>
            <a:off x="5366478" y="3746613"/>
            <a:ext cx="340158" cy="461665"/>
          </a:xfrm>
          <a:prstGeom prst="rect">
            <a:avLst/>
          </a:prstGeom>
          <a:noFill/>
        </p:spPr>
        <p:txBody>
          <a:bodyPr wrap="none" rtlCol="0">
            <a:spAutoFit/>
          </a:bodyPr>
          <a:lstStyle/>
          <a:p>
            <a:r>
              <a:rPr lang="en-US" sz="2400" b="1" dirty="0" smtClean="0">
                <a:solidFill>
                  <a:srgbClr val="FF0000"/>
                </a:solidFill>
              </a:rPr>
              <a:t>4</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a:t>
            </a:r>
            <a:r>
              <a:rPr lang="en-US" altLang="ja-JP" dirty="0" smtClean="0"/>
              <a:t>119</a:t>
            </a:r>
            <a:r>
              <a:rPr lang="en-US" dirty="0" smtClean="0"/>
              <a:t> </a:t>
            </a:r>
            <a:r>
              <a:rPr lang="ja-JP" altLang="en-US" dirty="0" smtClean="0"/>
              <a:t>読むれんしゅう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124</a:t>
            </a:fld>
            <a:endParaRPr lang="en-US" dirty="0"/>
          </a:p>
        </p:txBody>
      </p:sp>
      <p:sp>
        <p:nvSpPr>
          <p:cNvPr id="9" name="Rectangle 8"/>
          <p:cNvSpPr/>
          <p:nvPr/>
        </p:nvSpPr>
        <p:spPr>
          <a:xfrm>
            <a:off x="442210" y="3552669"/>
            <a:ext cx="217357" cy="374754"/>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a:srcRect/>
          <a:stretch>
            <a:fillRect/>
          </a:stretch>
        </p:blipFill>
        <p:spPr bwMode="auto">
          <a:xfrm>
            <a:off x="217360" y="2174894"/>
            <a:ext cx="8686800" cy="3055358"/>
          </a:xfrm>
          <a:prstGeom prst="rect">
            <a:avLst/>
          </a:prstGeom>
          <a:noFill/>
          <a:ln w="9525">
            <a:noFill/>
            <a:miter lim="800000"/>
            <a:headEnd/>
            <a:tailEnd/>
          </a:ln>
        </p:spPr>
      </p:pic>
      <p:sp>
        <p:nvSpPr>
          <p:cNvPr id="10" name="TextBox 9"/>
          <p:cNvSpPr txBox="1"/>
          <p:nvPr/>
        </p:nvSpPr>
        <p:spPr>
          <a:xfrm>
            <a:off x="457200" y="1678898"/>
            <a:ext cx="1210588" cy="400110"/>
          </a:xfrm>
          <a:prstGeom prst="rect">
            <a:avLst/>
          </a:prstGeom>
          <a:solidFill>
            <a:schemeClr val="tx2">
              <a:lumMod val="40000"/>
              <a:lumOff val="60000"/>
            </a:schemeClr>
          </a:solidFill>
        </p:spPr>
        <p:txBody>
          <a:bodyPr wrap="none" rtlCol="0">
            <a:spAutoFit/>
          </a:bodyPr>
          <a:lstStyle/>
          <a:p>
            <a:r>
              <a:rPr lang="ja-JP" altLang="en-US" sz="2000" smtClean="0"/>
              <a:t>旅行計画</a:t>
            </a:r>
            <a:endParaRPr lang="en-US" sz="2000" dirty="0"/>
          </a:p>
        </p:txBody>
      </p:sp>
      <p:sp>
        <p:nvSpPr>
          <p:cNvPr id="11" name="TextBox 10"/>
          <p:cNvSpPr txBox="1"/>
          <p:nvPr/>
        </p:nvSpPr>
        <p:spPr>
          <a:xfrm>
            <a:off x="1199214" y="5320192"/>
            <a:ext cx="7229864" cy="1323439"/>
          </a:xfrm>
          <a:prstGeom prst="rect">
            <a:avLst/>
          </a:prstGeom>
          <a:solidFill>
            <a:schemeClr val="accent2">
              <a:lumMod val="20000"/>
              <a:lumOff val="80000"/>
            </a:schemeClr>
          </a:solidFill>
        </p:spPr>
        <p:txBody>
          <a:bodyPr wrap="none" rtlCol="0">
            <a:spAutoFit/>
          </a:bodyPr>
          <a:lstStyle/>
          <a:p>
            <a:pPr marL="457200" indent="-457200">
              <a:buAutoNum type="arabicPeriod"/>
            </a:pPr>
            <a:r>
              <a:rPr lang="ja-JP" altLang="en-US" sz="2000" dirty="0" smtClean="0"/>
              <a:t>ホノルルに着いた日、ホテルに行く前に何をしますか。</a:t>
            </a:r>
            <a:endParaRPr lang="en-US" altLang="ja-JP" sz="2000" dirty="0" smtClean="0"/>
          </a:p>
          <a:p>
            <a:pPr marL="457200" indent="-457200">
              <a:buAutoNum type="arabicPeriod"/>
            </a:pPr>
            <a:r>
              <a:rPr lang="ja-JP" altLang="en-US" sz="2000" dirty="0" smtClean="0"/>
              <a:t>昼ごはんはどこで食べますか。</a:t>
            </a:r>
            <a:endParaRPr lang="en-US" altLang="ja-JP" sz="2000" dirty="0" smtClean="0"/>
          </a:p>
          <a:p>
            <a:pPr marL="457200" indent="-457200">
              <a:buAutoNum type="arabicPeriod"/>
            </a:pPr>
            <a:r>
              <a:rPr lang="ja-JP" altLang="en-US" sz="2000" dirty="0" smtClean="0"/>
              <a:t>ポリネシア文化（ぶんか）センターでは、何をする予定ですか。</a:t>
            </a:r>
            <a:endParaRPr lang="en-US" altLang="ja-JP" sz="2000" dirty="0" smtClean="0"/>
          </a:p>
          <a:p>
            <a:pPr marL="457200" indent="-457200">
              <a:buAutoNum type="arabicPeriod"/>
            </a:pPr>
            <a:r>
              <a:rPr lang="ja-JP" altLang="en-US" sz="2000" dirty="0" smtClean="0"/>
              <a:t>大阪（おおさか）にはいつ帰る予定ですか。</a:t>
            </a:r>
            <a:endParaRPr lang="en-US" altLang="ja-JP" sz="20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srcRect/>
          <a:stretch>
            <a:fillRect/>
          </a:stretch>
        </p:blipFill>
        <p:spPr bwMode="auto">
          <a:xfrm>
            <a:off x="742950" y="1539748"/>
            <a:ext cx="7943850" cy="723900"/>
          </a:xfrm>
          <a:prstGeom prst="rect">
            <a:avLst/>
          </a:prstGeom>
          <a:noFill/>
          <a:ln w="9525">
            <a:noFill/>
            <a:miter lim="800000"/>
            <a:headEnd/>
            <a:tailEnd/>
          </a:ln>
        </p:spPr>
      </p:pic>
      <p:pic>
        <p:nvPicPr>
          <p:cNvPr id="73731" name="Picture 3"/>
          <p:cNvPicPr>
            <a:picLocks noChangeAspect="1" noChangeArrowheads="1"/>
          </p:cNvPicPr>
          <p:nvPr/>
        </p:nvPicPr>
        <p:blipFill>
          <a:blip r:embed="rId4"/>
          <a:srcRect/>
          <a:stretch>
            <a:fillRect/>
          </a:stretch>
        </p:blipFill>
        <p:spPr bwMode="auto">
          <a:xfrm>
            <a:off x="1048240" y="2264399"/>
            <a:ext cx="7780076" cy="4543677"/>
          </a:xfrm>
          <a:prstGeom prst="rect">
            <a:avLst/>
          </a:prstGeom>
          <a:noFill/>
          <a:ln w="9525">
            <a:noFill/>
            <a:miter lim="800000"/>
            <a:headEnd/>
            <a:tailEnd/>
          </a:ln>
        </p:spPr>
      </p:pic>
      <p:cxnSp>
        <p:nvCxnSpPr>
          <p:cNvPr id="10" name="Straight Connector 9"/>
          <p:cNvCxnSpPr/>
          <p:nvPr/>
        </p:nvCxnSpPr>
        <p:spPr>
          <a:xfrm>
            <a:off x="2608289" y="5621311"/>
            <a:ext cx="56962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ltLang="ja-JP" dirty="0" smtClean="0"/>
              <a:t>P82 Activity9</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14</a:t>
            </a:fld>
            <a:endParaRPr lang="en-US" dirty="0"/>
          </a:p>
        </p:txBody>
      </p:sp>
      <p:sp>
        <p:nvSpPr>
          <p:cNvPr id="5"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dirty="0" smtClean="0"/>
              <a:t>ダイアローグ</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solidFill>
            <a:schemeClr val="accent6">
              <a:lumMod val="60000"/>
              <a:lumOff val="40000"/>
            </a:schemeClr>
          </a:solidFill>
        </p:spPr>
        <p:txBody>
          <a:bodyPr/>
          <a:lstStyle/>
          <a:p>
            <a:r>
              <a:rPr lang="en-US" altLang="ja-JP" dirty="0" smtClean="0"/>
              <a:t>P83 </a:t>
            </a:r>
            <a:r>
              <a:rPr lang="ja-JP" altLang="en-US" smtClean="0"/>
              <a:t>ダイアローグ</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15</a:t>
            </a:fld>
            <a:endParaRPr lang="en-US" dirty="0"/>
          </a:p>
        </p:txBody>
      </p:sp>
      <p:pic>
        <p:nvPicPr>
          <p:cNvPr id="6146" name="Picture 2"/>
          <p:cNvPicPr>
            <a:picLocks noGrp="1" noChangeAspect="1" noChangeArrowheads="1"/>
          </p:cNvPicPr>
          <p:nvPr>
            <p:ph idx="4294967295"/>
          </p:nvPr>
        </p:nvPicPr>
        <p:blipFill>
          <a:blip r:embed="rId2"/>
          <a:srcRect/>
          <a:stretch>
            <a:fillRect/>
          </a:stretch>
        </p:blipFill>
        <p:spPr bwMode="auto">
          <a:xfrm>
            <a:off x="441448" y="1600200"/>
            <a:ext cx="80010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P84 </a:t>
            </a:r>
            <a:r>
              <a:rPr lang="ja-JP" altLang="en-US" smtClean="0"/>
              <a:t>ダイアローグ</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457200" y="2002221"/>
            <a:ext cx="8229600" cy="2782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a:srcRect/>
          <a:stretch>
            <a:fillRect/>
          </a:stretch>
        </p:blipFill>
        <p:spPr bwMode="auto">
          <a:xfrm>
            <a:off x="457200" y="1814512"/>
            <a:ext cx="2667000" cy="1995488"/>
          </a:xfrm>
          <a:prstGeom prst="rect">
            <a:avLst/>
          </a:prstGeom>
          <a:noFill/>
          <a:ln w="9525">
            <a:noFill/>
            <a:miter lim="800000"/>
            <a:headEnd/>
            <a:tailEnd/>
          </a:ln>
          <a:effectLst/>
        </p:spPr>
      </p:pic>
      <p:pic>
        <p:nvPicPr>
          <p:cNvPr id="21509" name="Picture 5"/>
          <p:cNvPicPr>
            <a:picLocks noChangeAspect="1" noChangeArrowheads="1"/>
          </p:cNvPicPr>
          <p:nvPr/>
        </p:nvPicPr>
        <p:blipFill>
          <a:blip r:embed="rId4"/>
          <a:srcRect/>
          <a:stretch>
            <a:fillRect/>
          </a:stretch>
        </p:blipFill>
        <p:spPr bwMode="auto">
          <a:xfrm>
            <a:off x="3276600" y="1738312"/>
            <a:ext cx="2514600" cy="2303463"/>
          </a:xfrm>
          <a:prstGeom prst="rect">
            <a:avLst/>
          </a:prstGeom>
          <a:noFill/>
          <a:ln w="9525">
            <a:noFill/>
            <a:miter lim="800000"/>
            <a:headEnd/>
            <a:tailEnd/>
          </a:ln>
          <a:effectLst/>
        </p:spPr>
      </p:pic>
      <p:pic>
        <p:nvPicPr>
          <p:cNvPr id="21510" name="Picture 6"/>
          <p:cNvPicPr>
            <a:picLocks noChangeAspect="1" noChangeArrowheads="1"/>
          </p:cNvPicPr>
          <p:nvPr/>
        </p:nvPicPr>
        <p:blipFill>
          <a:blip r:embed="rId5"/>
          <a:srcRect/>
          <a:stretch>
            <a:fillRect/>
          </a:stretch>
        </p:blipFill>
        <p:spPr bwMode="auto">
          <a:xfrm>
            <a:off x="6019800" y="1873250"/>
            <a:ext cx="2514600" cy="1643062"/>
          </a:xfrm>
          <a:prstGeom prst="rect">
            <a:avLst/>
          </a:prstGeom>
          <a:noFill/>
          <a:ln w="9525">
            <a:noFill/>
            <a:miter lim="800000"/>
            <a:headEnd/>
            <a:tailEnd/>
          </a:ln>
          <a:effectLst/>
        </p:spPr>
      </p:pic>
      <p:pic>
        <p:nvPicPr>
          <p:cNvPr id="21511" name="Picture 7"/>
          <p:cNvPicPr>
            <a:picLocks noChangeAspect="1" noChangeArrowheads="1"/>
          </p:cNvPicPr>
          <p:nvPr/>
        </p:nvPicPr>
        <p:blipFill>
          <a:blip r:embed="rId6"/>
          <a:srcRect/>
          <a:stretch>
            <a:fillRect/>
          </a:stretch>
        </p:blipFill>
        <p:spPr bwMode="auto">
          <a:xfrm>
            <a:off x="6324600" y="4405312"/>
            <a:ext cx="2628900" cy="2252663"/>
          </a:xfrm>
          <a:prstGeom prst="rect">
            <a:avLst/>
          </a:prstGeom>
          <a:noFill/>
          <a:ln w="9525">
            <a:noFill/>
            <a:miter lim="800000"/>
            <a:headEnd/>
            <a:tailEnd/>
          </a:ln>
          <a:effectLst/>
        </p:spPr>
      </p:pic>
      <p:pic>
        <p:nvPicPr>
          <p:cNvPr id="21512" name="Picture 8"/>
          <p:cNvPicPr>
            <a:picLocks noChangeAspect="1" noChangeArrowheads="1"/>
          </p:cNvPicPr>
          <p:nvPr/>
        </p:nvPicPr>
        <p:blipFill>
          <a:blip r:embed="rId7"/>
          <a:srcRect/>
          <a:stretch>
            <a:fillRect/>
          </a:stretch>
        </p:blipFill>
        <p:spPr bwMode="auto">
          <a:xfrm>
            <a:off x="3505200" y="4481512"/>
            <a:ext cx="2667000" cy="2157413"/>
          </a:xfrm>
          <a:prstGeom prst="rect">
            <a:avLst/>
          </a:prstGeom>
          <a:noFill/>
          <a:ln w="9525">
            <a:noFill/>
            <a:miter lim="800000"/>
            <a:headEnd/>
            <a:tailEnd/>
          </a:ln>
          <a:effectLst/>
        </p:spPr>
      </p:pic>
      <p:pic>
        <p:nvPicPr>
          <p:cNvPr id="21513" name="Picture 9"/>
          <p:cNvPicPr>
            <a:picLocks noChangeAspect="1" noChangeArrowheads="1"/>
          </p:cNvPicPr>
          <p:nvPr/>
        </p:nvPicPr>
        <p:blipFill>
          <a:blip r:embed="rId8"/>
          <a:srcRect/>
          <a:stretch>
            <a:fillRect/>
          </a:stretch>
        </p:blipFill>
        <p:spPr bwMode="auto">
          <a:xfrm>
            <a:off x="381000" y="4633912"/>
            <a:ext cx="2743200" cy="2047875"/>
          </a:xfrm>
          <a:prstGeom prst="rect">
            <a:avLst/>
          </a:prstGeom>
          <a:noFill/>
          <a:ln w="9525">
            <a:noFill/>
            <a:miter lim="800000"/>
            <a:headEnd/>
            <a:tailEnd/>
          </a:ln>
          <a:effectLst/>
        </p:spPr>
      </p:pic>
      <p:sp>
        <p:nvSpPr>
          <p:cNvPr id="21514" name="Rectangle 10"/>
          <p:cNvSpPr>
            <a:spLocks noChangeArrowheads="1"/>
          </p:cNvSpPr>
          <p:nvPr/>
        </p:nvSpPr>
        <p:spPr bwMode="auto">
          <a:xfrm>
            <a:off x="4343400" y="4938712"/>
            <a:ext cx="184150" cy="457200"/>
          </a:xfrm>
          <a:prstGeom prst="rect">
            <a:avLst/>
          </a:prstGeom>
          <a:noFill/>
          <a:ln w="9525">
            <a:noFill/>
            <a:miter lim="800000"/>
            <a:headEnd/>
            <a:tailEnd/>
          </a:ln>
        </p:spPr>
        <p:txBody>
          <a:bodyPr wrap="none">
            <a:prstTxWarp prst="textNoShape">
              <a:avLst/>
            </a:prstTxWarp>
            <a:spAutoFit/>
          </a:bodyPr>
          <a:lstStyle/>
          <a:p>
            <a:endParaRPr lang="ja-JP" altLang="en-US"/>
          </a:p>
        </p:txBody>
      </p:sp>
      <p:sp>
        <p:nvSpPr>
          <p:cNvPr id="11" name="Title 3"/>
          <p:cNvSpPr>
            <a:spLocks noGrp="1"/>
          </p:cNvSpPr>
          <p:nvPr>
            <p:ph type="title"/>
          </p:nvPr>
        </p:nvSpPr>
        <p:spPr>
          <a:xfrm>
            <a:off x="457200" y="274638"/>
            <a:ext cx="8229600" cy="1143000"/>
          </a:xfrm>
          <a:solidFill>
            <a:schemeClr val="accent6">
              <a:lumMod val="60000"/>
              <a:lumOff val="40000"/>
            </a:schemeClr>
          </a:solidFill>
        </p:spPr>
        <p:txBody>
          <a:bodyPr/>
          <a:lstStyle/>
          <a:p>
            <a:r>
              <a:rPr lang="ja-JP" altLang="en-US" smtClean="0"/>
              <a:t>北海道（ほっかいどう）の雪まつり</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a:t>
            </a:r>
            <a:r>
              <a:rPr lang="en-US" altLang="ja-JP" dirty="0" smtClean="0"/>
              <a:t>83</a:t>
            </a:r>
            <a:r>
              <a:rPr lang="en-US" dirty="0" smtClean="0"/>
              <a:t> </a:t>
            </a:r>
            <a:r>
              <a:rPr lang="ja-JP" altLang="en-US" smtClean="0"/>
              <a:t>ダイアローグ</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184086" y="1939159"/>
            <a:ext cx="8739204" cy="3636019"/>
          </a:xfrm>
          <a:prstGeom prst="rect">
            <a:avLst/>
          </a:prstGeom>
          <a:noFill/>
          <a:ln w="9525">
            <a:noFill/>
            <a:miter lim="800000"/>
            <a:headEnd/>
            <a:tailEnd/>
          </a:ln>
        </p:spPr>
      </p:pic>
      <p:sp>
        <p:nvSpPr>
          <p:cNvPr id="6" name="TextBox 5"/>
          <p:cNvSpPr txBox="1"/>
          <p:nvPr/>
        </p:nvSpPr>
        <p:spPr>
          <a:xfrm>
            <a:off x="2466103" y="1708319"/>
            <a:ext cx="340158" cy="461665"/>
          </a:xfrm>
          <a:prstGeom prst="rect">
            <a:avLst/>
          </a:prstGeom>
          <a:noFill/>
        </p:spPr>
        <p:txBody>
          <a:bodyPr wrap="none" rtlCol="0">
            <a:spAutoFit/>
          </a:bodyPr>
          <a:lstStyle/>
          <a:p>
            <a:r>
              <a:rPr lang="en-US" altLang="ja-JP" sz="2400" dirty="0" smtClean="0">
                <a:solidFill>
                  <a:srgbClr val="FF0000"/>
                </a:solidFill>
              </a:rPr>
              <a:t>1</a:t>
            </a:r>
            <a:endParaRPr lang="en-US" sz="2400" dirty="0">
              <a:solidFill>
                <a:srgbClr val="FF0000"/>
              </a:solidFill>
            </a:endParaRPr>
          </a:p>
        </p:txBody>
      </p:sp>
      <p:sp>
        <p:nvSpPr>
          <p:cNvPr id="7" name="TextBox 6"/>
          <p:cNvSpPr txBox="1"/>
          <p:nvPr/>
        </p:nvSpPr>
        <p:spPr>
          <a:xfrm>
            <a:off x="3396270" y="5502005"/>
            <a:ext cx="340158" cy="461665"/>
          </a:xfrm>
          <a:prstGeom prst="rect">
            <a:avLst/>
          </a:prstGeom>
          <a:noFill/>
        </p:spPr>
        <p:txBody>
          <a:bodyPr wrap="none" rtlCol="0">
            <a:spAutoFit/>
          </a:bodyPr>
          <a:lstStyle/>
          <a:p>
            <a:r>
              <a:rPr lang="en-US" altLang="ja-JP" sz="2400" dirty="0" smtClean="0">
                <a:solidFill>
                  <a:srgbClr val="FF0000"/>
                </a:solidFill>
              </a:rPr>
              <a:t>2</a:t>
            </a:r>
            <a:endParaRPr lang="en-US" sz="2400" dirty="0">
              <a:solidFill>
                <a:srgbClr val="FF0000"/>
              </a:solidFill>
            </a:endParaRPr>
          </a:p>
        </p:txBody>
      </p:sp>
      <p:sp>
        <p:nvSpPr>
          <p:cNvPr id="8" name="TextBox 7"/>
          <p:cNvSpPr txBox="1"/>
          <p:nvPr/>
        </p:nvSpPr>
        <p:spPr>
          <a:xfrm>
            <a:off x="6890959" y="1708326"/>
            <a:ext cx="340158" cy="461665"/>
          </a:xfrm>
          <a:prstGeom prst="rect">
            <a:avLst/>
          </a:prstGeom>
          <a:noFill/>
        </p:spPr>
        <p:txBody>
          <a:bodyPr wrap="none" rtlCol="0">
            <a:spAutoFit/>
          </a:bodyPr>
          <a:lstStyle/>
          <a:p>
            <a:r>
              <a:rPr lang="en-US" altLang="ja-JP" sz="2400" dirty="0" smtClean="0">
                <a:solidFill>
                  <a:srgbClr val="FF0000"/>
                </a:solidFill>
              </a:rPr>
              <a:t>3</a:t>
            </a:r>
            <a:endParaRPr lang="en-US" sz="2400" dirty="0">
              <a:solidFill>
                <a:srgbClr val="FF0000"/>
              </a:solidFill>
            </a:endParaRPr>
          </a:p>
        </p:txBody>
      </p:sp>
      <p:sp>
        <p:nvSpPr>
          <p:cNvPr id="9" name="TextBox 8"/>
          <p:cNvSpPr txBox="1"/>
          <p:nvPr/>
        </p:nvSpPr>
        <p:spPr>
          <a:xfrm>
            <a:off x="287121" y="1677191"/>
            <a:ext cx="340158" cy="461665"/>
          </a:xfrm>
          <a:prstGeom prst="rect">
            <a:avLst/>
          </a:prstGeom>
          <a:noFill/>
        </p:spPr>
        <p:txBody>
          <a:bodyPr wrap="none" rtlCol="0">
            <a:spAutoFit/>
          </a:bodyPr>
          <a:lstStyle/>
          <a:p>
            <a:r>
              <a:rPr lang="en-US" altLang="ja-JP" sz="2400" dirty="0" smtClean="0">
                <a:solidFill>
                  <a:srgbClr val="FF0000"/>
                </a:solidFill>
              </a:rPr>
              <a:t>4</a:t>
            </a:r>
            <a:endParaRPr lang="en-US" sz="2400" dirty="0">
              <a:solidFill>
                <a:srgbClr val="FF0000"/>
              </a:solidFill>
            </a:endParaRPr>
          </a:p>
        </p:txBody>
      </p:sp>
      <p:sp>
        <p:nvSpPr>
          <p:cNvPr id="10" name="TextBox 9"/>
          <p:cNvSpPr txBox="1"/>
          <p:nvPr/>
        </p:nvSpPr>
        <p:spPr>
          <a:xfrm>
            <a:off x="5692780" y="5502005"/>
            <a:ext cx="340158" cy="461665"/>
          </a:xfrm>
          <a:prstGeom prst="rect">
            <a:avLst/>
          </a:prstGeom>
          <a:noFill/>
        </p:spPr>
        <p:txBody>
          <a:bodyPr wrap="none" rtlCol="0">
            <a:spAutoFit/>
          </a:bodyPr>
          <a:lstStyle/>
          <a:p>
            <a:r>
              <a:rPr lang="en-US" altLang="ja-JP" sz="2400" dirty="0" smtClean="0">
                <a:solidFill>
                  <a:srgbClr val="FF0000"/>
                </a:solidFill>
              </a:rPr>
              <a:t>5</a:t>
            </a:r>
            <a:endParaRPr lang="en-US" sz="2400" dirty="0">
              <a:solidFill>
                <a:srgbClr val="FF0000"/>
              </a:solidFill>
            </a:endParaRPr>
          </a:p>
        </p:txBody>
      </p:sp>
      <p:sp>
        <p:nvSpPr>
          <p:cNvPr id="11" name="TextBox 10"/>
          <p:cNvSpPr txBox="1"/>
          <p:nvPr/>
        </p:nvSpPr>
        <p:spPr>
          <a:xfrm>
            <a:off x="994656" y="5502005"/>
            <a:ext cx="340158" cy="461665"/>
          </a:xfrm>
          <a:prstGeom prst="rect">
            <a:avLst/>
          </a:prstGeom>
          <a:noFill/>
        </p:spPr>
        <p:txBody>
          <a:bodyPr wrap="none" rtlCol="0">
            <a:spAutoFit/>
          </a:bodyPr>
          <a:lstStyle/>
          <a:p>
            <a:r>
              <a:rPr lang="en-US" altLang="ja-JP" sz="2400" dirty="0" smtClean="0">
                <a:solidFill>
                  <a:srgbClr val="FF0000"/>
                </a:solidFill>
              </a:rPr>
              <a:t>6</a:t>
            </a:r>
            <a:endParaRPr lang="en-US" sz="2400" dirty="0">
              <a:solidFill>
                <a:srgbClr val="FF0000"/>
              </a:solidFill>
            </a:endParaRPr>
          </a:p>
        </p:txBody>
      </p:sp>
      <p:sp>
        <p:nvSpPr>
          <p:cNvPr id="12" name="TextBox 11"/>
          <p:cNvSpPr txBox="1"/>
          <p:nvPr/>
        </p:nvSpPr>
        <p:spPr>
          <a:xfrm>
            <a:off x="4699552" y="1703463"/>
            <a:ext cx="340158" cy="461665"/>
          </a:xfrm>
          <a:prstGeom prst="rect">
            <a:avLst/>
          </a:prstGeom>
          <a:noFill/>
        </p:spPr>
        <p:txBody>
          <a:bodyPr wrap="none" rtlCol="0">
            <a:spAutoFit/>
          </a:bodyPr>
          <a:lstStyle/>
          <a:p>
            <a:r>
              <a:rPr lang="en-US" altLang="ja-JP" sz="2400" dirty="0" smtClean="0">
                <a:solidFill>
                  <a:srgbClr val="FF0000"/>
                </a:solidFill>
              </a:rPr>
              <a:t>7</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57200" y="274638"/>
            <a:ext cx="8229600" cy="1143000"/>
          </a:xfrm>
          <a:solidFill>
            <a:schemeClr val="accent6">
              <a:lumMod val="60000"/>
              <a:lumOff val="40000"/>
            </a:schemeClr>
          </a:solidFill>
        </p:spPr>
        <p:txBody>
          <a:bodyPr/>
          <a:lstStyle/>
          <a:p>
            <a:r>
              <a:rPr lang="en-US" dirty="0" smtClean="0"/>
              <a:t>P</a:t>
            </a:r>
            <a:r>
              <a:rPr lang="en-US" altLang="ja-JP" dirty="0" smtClean="0"/>
              <a:t>85</a:t>
            </a:r>
            <a:r>
              <a:rPr lang="en-US" dirty="0" smtClean="0"/>
              <a:t> </a:t>
            </a:r>
            <a:r>
              <a:rPr lang="ja-JP" altLang="en-US" smtClean="0"/>
              <a:t>ダイアローグ</a:t>
            </a:r>
            <a:endParaRPr lang="en-US" dirty="0"/>
          </a:p>
        </p:txBody>
      </p:sp>
      <p:pic>
        <p:nvPicPr>
          <p:cNvPr id="9218" name="Picture 2"/>
          <p:cNvPicPr>
            <a:picLocks noGrp="1" noChangeAspect="1" noChangeArrowheads="1"/>
          </p:cNvPicPr>
          <p:nvPr>
            <p:ph idx="1"/>
          </p:nvPr>
        </p:nvPicPr>
        <p:blipFill>
          <a:blip r:embed="rId3"/>
          <a:srcRect/>
          <a:stretch>
            <a:fillRect/>
          </a:stretch>
        </p:blipFill>
        <p:spPr bwMode="auto">
          <a:xfrm>
            <a:off x="457200" y="1608083"/>
            <a:ext cx="8229600" cy="2619803"/>
          </a:xfrm>
          <a:prstGeom prst="rect">
            <a:avLst/>
          </a:prstGeom>
          <a:noFill/>
          <a:ln w="9525">
            <a:noFill/>
            <a:miter lim="800000"/>
            <a:headEnd/>
            <a:tailEnd/>
          </a:ln>
        </p:spPr>
      </p:pic>
      <p:pic>
        <p:nvPicPr>
          <p:cNvPr id="9219" name="Picture 3"/>
          <p:cNvPicPr>
            <a:picLocks noChangeAspect="1" noChangeArrowheads="1"/>
          </p:cNvPicPr>
          <p:nvPr/>
        </p:nvPicPr>
        <p:blipFill>
          <a:blip r:embed="rId4"/>
          <a:srcRect/>
          <a:stretch>
            <a:fillRect/>
          </a:stretch>
        </p:blipFill>
        <p:spPr bwMode="auto">
          <a:xfrm>
            <a:off x="851831" y="4686299"/>
            <a:ext cx="6589493" cy="1939383"/>
          </a:xfrm>
          <a:prstGeom prst="rect">
            <a:avLst/>
          </a:prstGeom>
          <a:noFill/>
          <a:ln w="9525">
            <a:noFill/>
            <a:miter lim="800000"/>
            <a:headEnd/>
            <a:tailEnd/>
          </a:ln>
        </p:spPr>
      </p:pic>
      <p:sp>
        <p:nvSpPr>
          <p:cNvPr id="7" name="Rectangle 6"/>
          <p:cNvSpPr/>
          <p:nvPr/>
        </p:nvSpPr>
        <p:spPr>
          <a:xfrm>
            <a:off x="3200399" y="2727434"/>
            <a:ext cx="2096815" cy="441434"/>
          </a:xfrm>
          <a:prstGeom prst="rect">
            <a:avLst/>
          </a:prstGeom>
          <a:solidFill>
            <a:schemeClr val="accent5">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8" name="Rectangle 7"/>
          <p:cNvSpPr/>
          <p:nvPr/>
        </p:nvSpPr>
        <p:spPr>
          <a:xfrm>
            <a:off x="3200399" y="3200400"/>
            <a:ext cx="2096815" cy="441434"/>
          </a:xfrm>
          <a:prstGeom prst="rect">
            <a:avLst/>
          </a:prstGeom>
          <a:solidFill>
            <a:schemeClr val="accent5">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9" name="Rectangle 8"/>
          <p:cNvSpPr/>
          <p:nvPr/>
        </p:nvSpPr>
        <p:spPr>
          <a:xfrm>
            <a:off x="3200399" y="3641834"/>
            <a:ext cx="2096815" cy="441434"/>
          </a:xfrm>
          <a:prstGeom prst="rect">
            <a:avLst/>
          </a:prstGeom>
          <a:solidFill>
            <a:schemeClr val="accent5">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0" name="Rectangle 9"/>
          <p:cNvSpPr/>
          <p:nvPr/>
        </p:nvSpPr>
        <p:spPr>
          <a:xfrm>
            <a:off x="6064468" y="2727434"/>
            <a:ext cx="2622332" cy="441434"/>
          </a:xfrm>
          <a:prstGeom prst="rect">
            <a:avLst/>
          </a:prstGeom>
          <a:solidFill>
            <a:schemeClr val="accent5">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1" name="Rectangle 10"/>
          <p:cNvSpPr/>
          <p:nvPr/>
        </p:nvSpPr>
        <p:spPr>
          <a:xfrm>
            <a:off x="6064468" y="3200400"/>
            <a:ext cx="2622332" cy="441434"/>
          </a:xfrm>
          <a:prstGeom prst="rect">
            <a:avLst/>
          </a:prstGeom>
          <a:solidFill>
            <a:schemeClr val="accent5">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2" name="Rectangle 11"/>
          <p:cNvSpPr/>
          <p:nvPr/>
        </p:nvSpPr>
        <p:spPr>
          <a:xfrm>
            <a:off x="6064468" y="3641834"/>
            <a:ext cx="2622332" cy="441434"/>
          </a:xfrm>
          <a:prstGeom prst="rect">
            <a:avLst/>
          </a:prstGeom>
          <a:solidFill>
            <a:schemeClr val="accent5">
              <a:lumMod val="40000"/>
              <a:lumOff val="6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219"/>
                                        </p:tgtEl>
                                        <p:attrNameLst>
                                          <p:attrName>style.visibility</p:attrName>
                                        </p:attrNameLst>
                                      </p:cBhvr>
                                      <p:to>
                                        <p:strVal val="visible"/>
                                      </p:to>
                                    </p:set>
                                    <p:animEffect transition="in" filter="blinds(horizontal)">
                                      <p:cBhvr>
                                        <p:cTn id="3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77730"/>
          </a:xfrm>
          <a:solidFill>
            <a:schemeClr val="accent2">
              <a:lumMod val="60000"/>
              <a:lumOff val="40000"/>
            </a:schemeClr>
          </a:solidFill>
        </p:spPr>
        <p:txBody>
          <a:bodyPr>
            <a:normAutofit fontScale="90000"/>
          </a:bodyPr>
          <a:lstStyle/>
          <a:p>
            <a:r>
              <a:rPr lang="ja-JP" altLang="en-US" sz="4000" smtClean="0"/>
              <a:t>第二課</a:t>
            </a:r>
            <a:r>
              <a:rPr lang="en-US" altLang="ja-JP" sz="4000" dirty="0"/>
              <a:t/>
            </a:r>
            <a:br>
              <a:rPr lang="en-US" altLang="ja-JP" sz="4000" dirty="0"/>
            </a:br>
            <a:r>
              <a:rPr lang="ja-JP" altLang="en-US" sz="4000" smtClean="0"/>
              <a:t>旅行の計画（りょこうのけいかく）</a:t>
            </a:r>
            <a:r>
              <a:rPr lang="en-US" altLang="ja-JP" sz="4000" dirty="0" smtClean="0"/>
              <a:t/>
            </a:r>
            <a:br>
              <a:rPr lang="en-US" altLang="ja-JP" sz="4000" dirty="0" smtClean="0"/>
            </a:br>
            <a:r>
              <a:rPr lang="en-US" altLang="ja-JP" sz="2700" dirty="0" smtClean="0"/>
              <a:t>Travel Plans</a:t>
            </a:r>
            <a:endParaRPr lang="en-US" sz="27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a:t>
            </a:fld>
            <a:endParaRPr lang="en-US" dirty="0"/>
          </a:p>
        </p:txBody>
      </p:sp>
      <p:pic>
        <p:nvPicPr>
          <p:cNvPr id="1026" name="Picture 2"/>
          <p:cNvPicPr>
            <a:picLocks noChangeAspect="1" noChangeArrowheads="1"/>
          </p:cNvPicPr>
          <p:nvPr/>
        </p:nvPicPr>
        <p:blipFill>
          <a:blip r:embed="rId2"/>
          <a:srcRect/>
          <a:stretch>
            <a:fillRect/>
          </a:stretch>
        </p:blipFill>
        <p:spPr bwMode="auto">
          <a:xfrm>
            <a:off x="2311997" y="2409040"/>
            <a:ext cx="4576481" cy="3432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57200" y="69680"/>
            <a:ext cx="8229600" cy="1143000"/>
          </a:xfrm>
          <a:solidFill>
            <a:schemeClr val="accent6">
              <a:lumMod val="60000"/>
              <a:lumOff val="40000"/>
            </a:schemeClr>
          </a:solidFill>
        </p:spPr>
        <p:txBody>
          <a:bodyPr/>
          <a:lstStyle/>
          <a:p>
            <a:r>
              <a:rPr lang="en-US" dirty="0" smtClean="0"/>
              <a:t>P</a:t>
            </a:r>
            <a:r>
              <a:rPr lang="en-US" altLang="ja-JP" dirty="0" smtClean="0"/>
              <a:t>83</a:t>
            </a:r>
            <a:r>
              <a:rPr lang="en-US" dirty="0" smtClean="0"/>
              <a:t> </a:t>
            </a:r>
            <a:r>
              <a:rPr lang="ja-JP" altLang="en-US" smtClean="0"/>
              <a:t>ダイアローグ</a:t>
            </a:r>
            <a:endParaRPr lang="en-US" dirty="0"/>
          </a:p>
        </p:txBody>
      </p:sp>
      <p:pic>
        <p:nvPicPr>
          <p:cNvPr id="10242" name="Picture 2"/>
          <p:cNvPicPr>
            <a:picLocks noGrp="1" noChangeAspect="1" noChangeArrowheads="1"/>
          </p:cNvPicPr>
          <p:nvPr>
            <p:ph idx="1"/>
          </p:nvPr>
        </p:nvPicPr>
        <p:blipFill>
          <a:blip r:embed="rId3"/>
          <a:srcRect/>
          <a:stretch>
            <a:fillRect/>
          </a:stretch>
        </p:blipFill>
        <p:spPr bwMode="auto">
          <a:xfrm>
            <a:off x="488732" y="1196914"/>
            <a:ext cx="7610148" cy="2658479"/>
          </a:xfrm>
          <a:prstGeom prst="rect">
            <a:avLst/>
          </a:prstGeom>
          <a:noFill/>
          <a:ln w="9525">
            <a:noFill/>
            <a:miter lim="800000"/>
            <a:headEnd/>
            <a:tailEnd/>
          </a:ln>
        </p:spPr>
      </p:pic>
      <p:pic>
        <p:nvPicPr>
          <p:cNvPr id="10243" name="Picture 3"/>
          <p:cNvPicPr>
            <a:picLocks noChangeAspect="1" noChangeArrowheads="1"/>
          </p:cNvPicPr>
          <p:nvPr/>
        </p:nvPicPr>
        <p:blipFill>
          <a:blip r:embed="rId4"/>
          <a:srcRect/>
          <a:stretch>
            <a:fillRect/>
          </a:stretch>
        </p:blipFill>
        <p:spPr bwMode="auto">
          <a:xfrm>
            <a:off x="567562" y="3965755"/>
            <a:ext cx="7236371" cy="28433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57200" y="69680"/>
            <a:ext cx="8229600" cy="1143000"/>
          </a:xfrm>
          <a:solidFill>
            <a:schemeClr val="accent6">
              <a:lumMod val="60000"/>
              <a:lumOff val="40000"/>
            </a:schemeClr>
          </a:solidFill>
        </p:spPr>
        <p:txBody>
          <a:bodyPr/>
          <a:lstStyle/>
          <a:p>
            <a:r>
              <a:rPr lang="en-US" dirty="0" smtClean="0"/>
              <a:t>P</a:t>
            </a:r>
            <a:r>
              <a:rPr lang="en-US" altLang="ja-JP" dirty="0" smtClean="0"/>
              <a:t>83</a:t>
            </a:r>
            <a:r>
              <a:rPr lang="en-US" dirty="0" smtClean="0"/>
              <a:t> </a:t>
            </a:r>
            <a:r>
              <a:rPr lang="ja-JP" altLang="en-US" smtClean="0"/>
              <a:t>ダイアローグ</a:t>
            </a:r>
            <a:endParaRPr lang="en-US" dirty="0"/>
          </a:p>
        </p:txBody>
      </p:sp>
      <p:pic>
        <p:nvPicPr>
          <p:cNvPr id="11266" name="Picture 2"/>
          <p:cNvPicPr>
            <a:picLocks noGrp="1" noChangeAspect="1" noChangeArrowheads="1"/>
          </p:cNvPicPr>
          <p:nvPr>
            <p:ph idx="1"/>
          </p:nvPr>
        </p:nvPicPr>
        <p:blipFill>
          <a:blip r:embed="rId3"/>
          <a:srcRect/>
          <a:stretch>
            <a:fillRect/>
          </a:stretch>
        </p:blipFill>
        <p:spPr bwMode="auto">
          <a:xfrm>
            <a:off x="536030" y="1480693"/>
            <a:ext cx="8047335" cy="49134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22</a:t>
            </a:fld>
            <a:endParaRPr lang="en-US" dirty="0"/>
          </a:p>
        </p:txBody>
      </p:sp>
      <p:sp>
        <p:nvSpPr>
          <p:cNvPr id="5" name="Title 1"/>
          <p:cNvSpPr txBox="1">
            <a:spLocks/>
          </p:cNvSpPr>
          <p:nvPr/>
        </p:nvSpPr>
        <p:spPr>
          <a:xfrm>
            <a:off x="457200" y="2335427"/>
            <a:ext cx="8229600" cy="1390412"/>
          </a:xfrm>
          <a:prstGeom prst="rect">
            <a:avLst/>
          </a:prstGeom>
          <a:solidFill>
            <a:schemeClr val="accent2">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noProof="0" smtClean="0">
                <a:latin typeface="+mj-lt"/>
                <a:ea typeface="+mj-ea"/>
                <a:cs typeface="+mj-cs"/>
              </a:rPr>
              <a:t>日本の文化（ぶんか）</a:t>
            </a:r>
            <a:endParaRPr lang="en-US" altLang="ja-JP" sz="4400" noProof="0" dirty="0" smtClean="0">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新幹線（しんかんせん）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23</a:t>
            </a:fld>
            <a:endParaRPr lang="en-US" dirty="0"/>
          </a:p>
        </p:txBody>
      </p:sp>
      <p:pic>
        <p:nvPicPr>
          <p:cNvPr id="8194" name="Picture 2"/>
          <p:cNvPicPr>
            <a:picLocks noChangeAspect="1" noChangeArrowheads="1"/>
          </p:cNvPicPr>
          <p:nvPr/>
        </p:nvPicPr>
        <p:blipFill>
          <a:blip r:embed="rId2"/>
          <a:srcRect/>
          <a:stretch>
            <a:fillRect/>
          </a:stretch>
        </p:blipFill>
        <p:spPr bwMode="auto">
          <a:xfrm>
            <a:off x="1539875" y="1849438"/>
            <a:ext cx="6191250" cy="412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新幹線（しんかんせん）</a:t>
            </a:r>
            <a:endParaRPr lang="en-US" dirty="0"/>
          </a:p>
        </p:txBody>
      </p:sp>
      <p:pic>
        <p:nvPicPr>
          <p:cNvPr id="2053" name="Picture 5"/>
          <p:cNvPicPr>
            <a:picLocks noChangeAspect="1" noChangeArrowheads="1"/>
          </p:cNvPicPr>
          <p:nvPr/>
        </p:nvPicPr>
        <p:blipFill>
          <a:blip r:embed="rId2"/>
          <a:srcRect/>
          <a:stretch>
            <a:fillRect/>
          </a:stretch>
        </p:blipFill>
        <p:spPr bwMode="auto">
          <a:xfrm>
            <a:off x="762000" y="2201863"/>
            <a:ext cx="7620000" cy="3724275"/>
          </a:xfrm>
          <a:prstGeom prst="rect">
            <a:avLst/>
          </a:prstGeom>
          <a:noFill/>
          <a:ln w="9525">
            <a:noFill/>
            <a:miter lim="800000"/>
            <a:headEnd/>
            <a:tailEnd/>
          </a:ln>
        </p:spPr>
      </p:pic>
      <p:sp>
        <p:nvSpPr>
          <p:cNvPr id="10" name="TextBox 9"/>
          <p:cNvSpPr txBox="1"/>
          <p:nvPr/>
        </p:nvSpPr>
        <p:spPr>
          <a:xfrm>
            <a:off x="2178050" y="5130800"/>
            <a:ext cx="2832100" cy="461665"/>
          </a:xfrm>
          <a:prstGeom prst="rect">
            <a:avLst/>
          </a:prstGeom>
          <a:solidFill>
            <a:srgbClr val="FFFF00"/>
          </a:solidFill>
        </p:spPr>
        <p:txBody>
          <a:bodyPr wrap="square" rtlCol="0">
            <a:spAutoFit/>
          </a:bodyPr>
          <a:lstStyle/>
          <a:p>
            <a:pPr algn="ctr"/>
            <a:r>
              <a:rPr lang="ja-JP" altLang="en-US" sz="2400" smtClean="0"/>
              <a:t>２００７年～今</a:t>
            </a:r>
            <a:endParaRPr lang="en-US" sz="2400" dirty="0"/>
          </a:p>
        </p:txBody>
      </p:sp>
      <p:sp>
        <p:nvSpPr>
          <p:cNvPr id="11" name="TextBox 10"/>
          <p:cNvSpPr txBox="1"/>
          <p:nvPr/>
        </p:nvSpPr>
        <p:spPr>
          <a:xfrm>
            <a:off x="5499100" y="5130800"/>
            <a:ext cx="2832100" cy="461665"/>
          </a:xfrm>
          <a:prstGeom prst="rect">
            <a:avLst/>
          </a:prstGeom>
          <a:solidFill>
            <a:srgbClr val="FFFF00"/>
          </a:solidFill>
        </p:spPr>
        <p:txBody>
          <a:bodyPr wrap="square" rtlCol="0">
            <a:spAutoFit/>
          </a:bodyPr>
          <a:lstStyle/>
          <a:p>
            <a:pPr algn="ctr"/>
            <a:r>
              <a:rPr lang="ja-JP" altLang="en-US" sz="2400" smtClean="0"/>
              <a:t>１９６４年～２００８年</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駅弁（えきべん）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25</a:t>
            </a:fld>
            <a:endParaRPr lang="en-US" dirty="0"/>
          </a:p>
        </p:txBody>
      </p:sp>
      <p:pic>
        <p:nvPicPr>
          <p:cNvPr id="10247" name="Picture 7"/>
          <p:cNvPicPr>
            <a:picLocks noChangeAspect="1" noChangeArrowheads="1"/>
          </p:cNvPicPr>
          <p:nvPr/>
        </p:nvPicPr>
        <p:blipFill>
          <a:blip r:embed="rId2"/>
          <a:srcRect/>
          <a:stretch>
            <a:fillRect/>
          </a:stretch>
        </p:blipFill>
        <p:spPr bwMode="auto">
          <a:xfrm>
            <a:off x="768175" y="1797050"/>
            <a:ext cx="2476964" cy="3305198"/>
          </a:xfrm>
          <a:prstGeom prst="rect">
            <a:avLst/>
          </a:prstGeom>
          <a:noFill/>
          <a:ln w="9525">
            <a:noFill/>
            <a:miter lim="800000"/>
            <a:headEnd/>
            <a:tailEnd/>
          </a:ln>
        </p:spPr>
      </p:pic>
      <p:pic>
        <p:nvPicPr>
          <p:cNvPr id="14337" name="Picture 1"/>
          <p:cNvPicPr>
            <a:picLocks noChangeAspect="1" noChangeArrowheads="1"/>
          </p:cNvPicPr>
          <p:nvPr/>
        </p:nvPicPr>
        <p:blipFill>
          <a:blip r:embed="rId3"/>
          <a:srcRect/>
          <a:stretch>
            <a:fillRect/>
          </a:stretch>
        </p:blipFill>
        <p:spPr bwMode="auto">
          <a:xfrm>
            <a:off x="3807190" y="1797050"/>
            <a:ext cx="4440736" cy="3330552"/>
          </a:xfrm>
          <a:prstGeom prst="rect">
            <a:avLst/>
          </a:prstGeom>
          <a:noFill/>
          <a:ln w="9525">
            <a:noFill/>
            <a:miter lim="800000"/>
            <a:headEnd/>
            <a:tailEnd/>
          </a:ln>
        </p:spPr>
      </p:pic>
      <p:sp>
        <p:nvSpPr>
          <p:cNvPr id="9" name="TextBox 8"/>
          <p:cNvSpPr txBox="1"/>
          <p:nvPr/>
        </p:nvSpPr>
        <p:spPr>
          <a:xfrm>
            <a:off x="457200" y="5562600"/>
            <a:ext cx="8229600" cy="523220"/>
          </a:xfrm>
          <a:prstGeom prst="rect">
            <a:avLst/>
          </a:prstGeom>
          <a:solidFill>
            <a:schemeClr val="accent2">
              <a:lumMod val="60000"/>
              <a:lumOff val="40000"/>
            </a:schemeClr>
          </a:solidFill>
        </p:spPr>
        <p:txBody>
          <a:bodyPr wrap="square" rtlCol="0">
            <a:spAutoFit/>
          </a:bodyPr>
          <a:lstStyle/>
          <a:p>
            <a:pPr algn="ctr"/>
            <a:r>
              <a:rPr lang="ja-JP" altLang="en-US" sz="2800" smtClean="0"/>
              <a:t>えきべんは、電車の中やえきで買えるおべんとうです。</a:t>
            </a:r>
            <a:endParaRPr 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駅弁（えきべん）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26</a:t>
            </a:fld>
            <a:endParaRPr lang="en-US" dirty="0"/>
          </a:p>
        </p:txBody>
      </p:sp>
      <p:pic>
        <p:nvPicPr>
          <p:cNvPr id="10243" name="Picture 3"/>
          <p:cNvPicPr>
            <a:picLocks noChangeAspect="1" noChangeArrowheads="1"/>
          </p:cNvPicPr>
          <p:nvPr/>
        </p:nvPicPr>
        <p:blipFill>
          <a:blip r:embed="rId2"/>
          <a:srcRect/>
          <a:stretch>
            <a:fillRect/>
          </a:stretch>
        </p:blipFill>
        <p:spPr bwMode="auto">
          <a:xfrm>
            <a:off x="3048000" y="2357438"/>
            <a:ext cx="2129848" cy="2989262"/>
          </a:xfrm>
          <a:prstGeom prst="rect">
            <a:avLst/>
          </a:prstGeom>
          <a:noFill/>
          <a:ln w="9525">
            <a:noFill/>
            <a:miter lim="800000"/>
            <a:headEnd/>
            <a:tailEnd/>
          </a:ln>
        </p:spPr>
      </p:pic>
      <p:pic>
        <p:nvPicPr>
          <p:cNvPr id="10246" name="Picture 6"/>
          <p:cNvPicPr>
            <a:picLocks noChangeAspect="1" noChangeArrowheads="1"/>
          </p:cNvPicPr>
          <p:nvPr/>
        </p:nvPicPr>
        <p:blipFill>
          <a:blip r:embed="rId3"/>
          <a:srcRect/>
          <a:stretch>
            <a:fillRect/>
          </a:stretch>
        </p:blipFill>
        <p:spPr bwMode="auto">
          <a:xfrm>
            <a:off x="457200" y="2357438"/>
            <a:ext cx="2122376" cy="2989262"/>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5814973" y="1798638"/>
            <a:ext cx="2751951" cy="2300573"/>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5762625" y="4165600"/>
            <a:ext cx="2924175"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ビジネスホテル</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27</a:t>
            </a:fld>
            <a:endParaRPr lang="en-US" dirty="0"/>
          </a:p>
        </p:txBody>
      </p:sp>
      <p:pic>
        <p:nvPicPr>
          <p:cNvPr id="3" name="Picture 2"/>
          <p:cNvPicPr>
            <a:picLocks noChangeAspect="1" noChangeArrowheads="1"/>
          </p:cNvPicPr>
          <p:nvPr/>
        </p:nvPicPr>
        <p:blipFill>
          <a:blip r:embed="rId2"/>
          <a:srcRect/>
          <a:stretch>
            <a:fillRect/>
          </a:stretch>
        </p:blipFill>
        <p:spPr bwMode="auto">
          <a:xfrm>
            <a:off x="865384" y="4386531"/>
            <a:ext cx="3117270" cy="2334944"/>
          </a:xfrm>
          <a:prstGeom prst="rect">
            <a:avLst/>
          </a:prstGeom>
          <a:noFill/>
          <a:ln w="9525">
            <a:noFill/>
            <a:miter lim="800000"/>
            <a:headEnd/>
            <a:tailEnd/>
          </a:ln>
        </p:spPr>
      </p:pic>
      <p:pic>
        <p:nvPicPr>
          <p:cNvPr id="6" name="Picture 3"/>
          <p:cNvPicPr>
            <a:picLocks noChangeAspect="1" noChangeArrowheads="1"/>
          </p:cNvPicPr>
          <p:nvPr/>
        </p:nvPicPr>
        <p:blipFill>
          <a:blip r:embed="rId3"/>
          <a:srcRect/>
          <a:stretch>
            <a:fillRect/>
          </a:stretch>
        </p:blipFill>
        <p:spPr bwMode="auto">
          <a:xfrm>
            <a:off x="4600426" y="4386531"/>
            <a:ext cx="3117271" cy="2334944"/>
          </a:xfrm>
          <a:prstGeom prst="rect">
            <a:avLst/>
          </a:prstGeom>
          <a:noFill/>
          <a:ln w="9525">
            <a:noFill/>
            <a:miter lim="800000"/>
            <a:headEnd/>
            <a:tailEnd/>
          </a:ln>
        </p:spPr>
      </p:pic>
      <p:pic>
        <p:nvPicPr>
          <p:cNvPr id="7" name="Picture 4"/>
          <p:cNvPicPr>
            <a:picLocks noChangeAspect="1" noChangeArrowheads="1"/>
          </p:cNvPicPr>
          <p:nvPr/>
        </p:nvPicPr>
        <p:blipFill>
          <a:blip r:embed="rId4"/>
          <a:srcRect/>
          <a:stretch>
            <a:fillRect/>
          </a:stretch>
        </p:blipFill>
        <p:spPr bwMode="auto">
          <a:xfrm>
            <a:off x="3137338" y="1556655"/>
            <a:ext cx="2075159" cy="25914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カプセルホテル</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28</a:t>
            </a:fld>
            <a:endParaRPr lang="en-US" dirty="0"/>
          </a:p>
        </p:txBody>
      </p:sp>
      <p:pic>
        <p:nvPicPr>
          <p:cNvPr id="1026" name="Picture 2"/>
          <p:cNvPicPr>
            <a:picLocks noChangeAspect="1" noChangeArrowheads="1"/>
          </p:cNvPicPr>
          <p:nvPr/>
        </p:nvPicPr>
        <p:blipFill>
          <a:blip r:embed="rId2"/>
          <a:srcRect/>
          <a:stretch>
            <a:fillRect/>
          </a:stretch>
        </p:blipFill>
        <p:spPr bwMode="auto">
          <a:xfrm>
            <a:off x="936640" y="1844565"/>
            <a:ext cx="3733069" cy="2475187"/>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5280429" y="2052967"/>
            <a:ext cx="3406371" cy="2266785"/>
          </a:xfrm>
          <a:prstGeom prst="rect">
            <a:avLst/>
          </a:prstGeom>
          <a:noFill/>
          <a:ln w="9525">
            <a:noFill/>
            <a:miter lim="800000"/>
            <a:headEnd/>
            <a:tailEnd/>
          </a:ln>
        </p:spPr>
      </p:pic>
      <p:pic>
        <p:nvPicPr>
          <p:cNvPr id="2052" name="Picture 4"/>
          <p:cNvPicPr>
            <a:picLocks noChangeAspect="1" noChangeArrowheads="1"/>
          </p:cNvPicPr>
          <p:nvPr/>
        </p:nvPicPr>
        <p:blipFill>
          <a:blip r:embed="rId4"/>
          <a:srcRect/>
          <a:stretch>
            <a:fillRect/>
          </a:stretch>
        </p:blipFill>
        <p:spPr bwMode="auto">
          <a:xfrm>
            <a:off x="3096854" y="4362193"/>
            <a:ext cx="3145709" cy="23592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旅館（りょかん）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29</a:t>
            </a:fld>
            <a:endParaRPr lang="en-US" dirty="0"/>
          </a:p>
        </p:txBody>
      </p:sp>
      <p:pic>
        <p:nvPicPr>
          <p:cNvPr id="11266" name="Picture 2"/>
          <p:cNvPicPr>
            <a:picLocks noChangeAspect="1" noChangeArrowheads="1"/>
          </p:cNvPicPr>
          <p:nvPr/>
        </p:nvPicPr>
        <p:blipFill>
          <a:blip r:embed="rId2"/>
          <a:srcRect/>
          <a:stretch>
            <a:fillRect/>
          </a:stretch>
        </p:blipFill>
        <p:spPr bwMode="auto">
          <a:xfrm>
            <a:off x="755650" y="2326068"/>
            <a:ext cx="2317750" cy="3476625"/>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3784600" y="1616075"/>
            <a:ext cx="1905000" cy="1828800"/>
          </a:xfrm>
          <a:prstGeom prst="rect">
            <a:avLst/>
          </a:prstGeom>
          <a:noFill/>
          <a:ln w="9525">
            <a:noFill/>
            <a:miter lim="800000"/>
            <a:headEnd/>
            <a:tailEnd/>
          </a:ln>
        </p:spPr>
      </p:pic>
      <p:pic>
        <p:nvPicPr>
          <p:cNvPr id="11269" name="Picture 5"/>
          <p:cNvPicPr>
            <a:picLocks noChangeAspect="1" noChangeArrowheads="1"/>
          </p:cNvPicPr>
          <p:nvPr/>
        </p:nvPicPr>
        <p:blipFill>
          <a:blip r:embed="rId4"/>
          <a:srcRect/>
          <a:stretch>
            <a:fillRect/>
          </a:stretch>
        </p:blipFill>
        <p:spPr bwMode="auto">
          <a:xfrm>
            <a:off x="6019800" y="4584700"/>
            <a:ext cx="2667000" cy="1771650"/>
          </a:xfrm>
          <a:prstGeom prst="rect">
            <a:avLst/>
          </a:prstGeom>
          <a:noFill/>
          <a:ln w="9525">
            <a:noFill/>
            <a:miter lim="800000"/>
            <a:headEnd/>
            <a:tailEnd/>
          </a:ln>
        </p:spPr>
      </p:pic>
      <p:pic>
        <p:nvPicPr>
          <p:cNvPr id="11270" name="Picture 6"/>
          <p:cNvPicPr>
            <a:picLocks noChangeAspect="1" noChangeArrowheads="1"/>
          </p:cNvPicPr>
          <p:nvPr/>
        </p:nvPicPr>
        <p:blipFill>
          <a:blip r:embed="rId5"/>
          <a:srcRect/>
          <a:stretch>
            <a:fillRect/>
          </a:stretch>
        </p:blipFill>
        <p:spPr bwMode="auto">
          <a:xfrm>
            <a:off x="3784600" y="3806825"/>
            <a:ext cx="1905000" cy="2914650"/>
          </a:xfrm>
          <a:prstGeom prst="rect">
            <a:avLst/>
          </a:prstGeom>
          <a:noFill/>
          <a:ln w="9525">
            <a:noFill/>
            <a:miter lim="800000"/>
            <a:headEnd/>
            <a:tailEnd/>
          </a:ln>
        </p:spPr>
      </p:pic>
      <p:pic>
        <p:nvPicPr>
          <p:cNvPr id="11271" name="Picture 7"/>
          <p:cNvPicPr>
            <a:picLocks noChangeAspect="1" noChangeArrowheads="1"/>
          </p:cNvPicPr>
          <p:nvPr/>
        </p:nvPicPr>
        <p:blipFill>
          <a:blip r:embed="rId6"/>
          <a:srcRect/>
          <a:stretch>
            <a:fillRect/>
          </a:stretch>
        </p:blipFill>
        <p:spPr bwMode="auto">
          <a:xfrm>
            <a:off x="6286500" y="1616075"/>
            <a:ext cx="1943100" cy="2448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normAutofit/>
          </a:bodyPr>
          <a:lstStyle/>
          <a:p>
            <a:r>
              <a:rPr lang="ja-JP" altLang="en-US" smtClean="0"/>
              <a:t>たんご</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旅館（りょかん）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30</a:t>
            </a:fld>
            <a:endParaRPr lang="en-US" dirty="0"/>
          </a:p>
        </p:txBody>
      </p:sp>
      <p:pic>
        <p:nvPicPr>
          <p:cNvPr id="12291" name="Picture 3"/>
          <p:cNvPicPr>
            <a:picLocks noChangeAspect="1" noChangeArrowheads="1"/>
          </p:cNvPicPr>
          <p:nvPr/>
        </p:nvPicPr>
        <p:blipFill>
          <a:blip r:embed="rId2"/>
          <a:srcRect/>
          <a:stretch>
            <a:fillRect/>
          </a:stretch>
        </p:blipFill>
        <p:spPr bwMode="auto">
          <a:xfrm>
            <a:off x="457200" y="1417638"/>
            <a:ext cx="4711700" cy="2563719"/>
          </a:xfrm>
          <a:prstGeom prst="rect">
            <a:avLst/>
          </a:prstGeom>
          <a:noFill/>
          <a:ln w="9525">
            <a:noFill/>
            <a:miter lim="800000"/>
            <a:headEnd/>
            <a:tailEnd/>
          </a:ln>
        </p:spPr>
      </p:pic>
      <p:pic>
        <p:nvPicPr>
          <p:cNvPr id="12292" name="Picture 4"/>
          <p:cNvPicPr>
            <a:picLocks noChangeAspect="1" noChangeArrowheads="1"/>
          </p:cNvPicPr>
          <p:nvPr/>
        </p:nvPicPr>
        <p:blipFill>
          <a:blip r:embed="rId3"/>
          <a:srcRect/>
          <a:stretch>
            <a:fillRect/>
          </a:stretch>
        </p:blipFill>
        <p:spPr bwMode="auto">
          <a:xfrm>
            <a:off x="1253030" y="4140199"/>
            <a:ext cx="3915870" cy="2416175"/>
          </a:xfrm>
          <a:prstGeom prst="rect">
            <a:avLst/>
          </a:prstGeom>
          <a:noFill/>
          <a:ln w="9525">
            <a:noFill/>
            <a:miter lim="800000"/>
            <a:headEnd/>
            <a:tailEnd/>
          </a:ln>
        </p:spPr>
      </p:pic>
      <p:pic>
        <p:nvPicPr>
          <p:cNvPr id="3074" name="Picture 2"/>
          <p:cNvPicPr>
            <a:picLocks noChangeAspect="1" noChangeArrowheads="1"/>
          </p:cNvPicPr>
          <p:nvPr/>
        </p:nvPicPr>
        <p:blipFill>
          <a:blip r:embed="rId4"/>
          <a:srcRect/>
          <a:stretch>
            <a:fillRect/>
          </a:stretch>
        </p:blipFill>
        <p:spPr bwMode="auto">
          <a:xfrm>
            <a:off x="5965605" y="1764480"/>
            <a:ext cx="2153636" cy="2875215"/>
          </a:xfrm>
          <a:prstGeom prst="rect">
            <a:avLst/>
          </a:prstGeom>
          <a:noFill/>
          <a:ln w="9525">
            <a:noFill/>
            <a:miter lim="800000"/>
            <a:headEnd/>
            <a:tailEnd/>
          </a:ln>
        </p:spPr>
      </p:pic>
      <p:pic>
        <p:nvPicPr>
          <p:cNvPr id="3075" name="Picture 3"/>
          <p:cNvPicPr>
            <a:picLocks noChangeAspect="1" noChangeArrowheads="1"/>
          </p:cNvPicPr>
          <p:nvPr/>
        </p:nvPicPr>
        <p:blipFill>
          <a:blip r:embed="rId5"/>
          <a:srcRect/>
          <a:stretch>
            <a:fillRect/>
          </a:stretch>
        </p:blipFill>
        <p:spPr bwMode="auto">
          <a:xfrm>
            <a:off x="5745382" y="4182515"/>
            <a:ext cx="2468455" cy="24684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そのほかの泊（と）まる所（ところ）</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31</a:t>
            </a:fld>
            <a:endParaRPr lang="en-US" dirty="0"/>
          </a:p>
        </p:txBody>
      </p:sp>
      <p:pic>
        <p:nvPicPr>
          <p:cNvPr id="1026" name="Picture 2"/>
          <p:cNvPicPr>
            <a:picLocks noChangeAspect="1" noChangeArrowheads="1"/>
          </p:cNvPicPr>
          <p:nvPr/>
        </p:nvPicPr>
        <p:blipFill>
          <a:blip r:embed="rId2"/>
          <a:srcRect/>
          <a:stretch>
            <a:fillRect/>
          </a:stretch>
        </p:blipFill>
        <p:spPr bwMode="auto">
          <a:xfrm>
            <a:off x="871538" y="2126702"/>
            <a:ext cx="2990976" cy="2240345"/>
          </a:xfrm>
          <a:prstGeom prst="rect">
            <a:avLst/>
          </a:prstGeom>
          <a:noFill/>
          <a:ln w="9525">
            <a:noFill/>
            <a:miter lim="800000"/>
            <a:headEnd/>
            <a:tailEnd/>
          </a:ln>
        </p:spPr>
      </p:pic>
      <p:pic>
        <p:nvPicPr>
          <p:cNvPr id="2050" name="Picture 2"/>
          <p:cNvPicPr>
            <a:picLocks noChangeAspect="1" noChangeArrowheads="1"/>
          </p:cNvPicPr>
          <p:nvPr/>
        </p:nvPicPr>
        <p:blipFill>
          <a:blip r:embed="rId3"/>
          <a:srcRect/>
          <a:stretch>
            <a:fillRect/>
          </a:stretch>
        </p:blipFill>
        <p:spPr bwMode="auto">
          <a:xfrm>
            <a:off x="959979" y="4640412"/>
            <a:ext cx="2902535" cy="2081063"/>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5319712" y="2126701"/>
            <a:ext cx="2990976" cy="2240345"/>
          </a:xfrm>
          <a:prstGeom prst="rect">
            <a:avLst/>
          </a:prstGeom>
          <a:noFill/>
          <a:ln w="9525">
            <a:noFill/>
            <a:miter lim="800000"/>
            <a:headEnd/>
            <a:tailEnd/>
          </a:ln>
        </p:spPr>
      </p:pic>
      <p:pic>
        <p:nvPicPr>
          <p:cNvPr id="2052" name="Picture 4"/>
          <p:cNvPicPr>
            <a:picLocks noChangeAspect="1" noChangeArrowheads="1"/>
          </p:cNvPicPr>
          <p:nvPr/>
        </p:nvPicPr>
        <p:blipFill>
          <a:blip r:embed="rId5"/>
          <a:srcRect/>
          <a:stretch>
            <a:fillRect/>
          </a:stretch>
        </p:blipFill>
        <p:spPr bwMode="auto">
          <a:xfrm>
            <a:off x="5319712" y="4640412"/>
            <a:ext cx="2778326" cy="2081063"/>
          </a:xfrm>
          <a:prstGeom prst="rect">
            <a:avLst/>
          </a:prstGeom>
          <a:noFill/>
          <a:ln w="9525">
            <a:noFill/>
            <a:miter lim="800000"/>
            <a:headEnd/>
            <a:tailEnd/>
          </a:ln>
        </p:spPr>
      </p:pic>
      <p:sp>
        <p:nvSpPr>
          <p:cNvPr id="13" name="Rectangle 12"/>
          <p:cNvSpPr/>
          <p:nvPr/>
        </p:nvSpPr>
        <p:spPr>
          <a:xfrm>
            <a:off x="1180695" y="1526349"/>
            <a:ext cx="2224655" cy="489990"/>
          </a:xfrm>
          <a:prstGeom prst="rect">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smtClean="0">
                <a:solidFill>
                  <a:schemeClr val="tx1"/>
                </a:solidFill>
              </a:rPr>
              <a:t>ペンション</a:t>
            </a:r>
            <a:endParaRPr lang="en-US" sz="2400" dirty="0">
              <a:solidFill>
                <a:schemeClr val="tx1"/>
              </a:solidFill>
            </a:endParaRPr>
          </a:p>
        </p:txBody>
      </p:sp>
      <p:sp>
        <p:nvSpPr>
          <p:cNvPr id="14" name="Rectangle 13"/>
          <p:cNvSpPr/>
          <p:nvPr/>
        </p:nvSpPr>
        <p:spPr>
          <a:xfrm>
            <a:off x="5567000" y="1526349"/>
            <a:ext cx="2531038" cy="489990"/>
          </a:xfrm>
          <a:prstGeom prst="rect">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smtClean="0">
                <a:solidFill>
                  <a:schemeClr val="tx1"/>
                </a:solidFill>
              </a:rPr>
              <a:t>民宿</a:t>
            </a:r>
            <a:r>
              <a:rPr lang="en-US" altLang="ja-JP" sz="2400" dirty="0" smtClean="0">
                <a:solidFill>
                  <a:schemeClr val="tx1"/>
                </a:solidFill>
              </a:rPr>
              <a:t>(</a:t>
            </a:r>
            <a:r>
              <a:rPr lang="ja-JP" altLang="en-US" sz="2400" smtClean="0">
                <a:solidFill>
                  <a:schemeClr val="tx1"/>
                </a:solidFill>
              </a:rPr>
              <a:t>みんしゅく</a:t>
            </a:r>
            <a:r>
              <a:rPr lang="en-US" altLang="ja-JP" sz="2400" dirty="0" smtClean="0">
                <a:solidFill>
                  <a:schemeClr val="tx1"/>
                </a:solidFill>
              </a:rPr>
              <a:t>)</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smtClean="0"/>
              <a:t>ぶんぽう１</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14313" y="1632857"/>
            <a:ext cx="8668430" cy="2455817"/>
          </a:xfrm>
          <a:noFill/>
        </p:spPr>
        <p:txBody>
          <a:bodyPr/>
          <a:lstStyle/>
          <a:p>
            <a:pPr eaLnBrk="1" hangingPunct="1"/>
            <a:r>
              <a:rPr lang="ja-JP" altLang="en-US" smtClean="0"/>
              <a:t>ごはんを</a:t>
            </a:r>
            <a:r>
              <a:rPr lang="ja-JP" altLang="en-US" smtClean="0">
                <a:solidFill>
                  <a:srgbClr val="FF0000"/>
                </a:solidFill>
              </a:rPr>
              <a:t>食べる</a:t>
            </a:r>
            <a:r>
              <a:rPr lang="ja-JP" altLang="en-US" smtClean="0"/>
              <a:t>時、「いただきます」と言います。</a:t>
            </a:r>
            <a:endParaRPr lang="en-US" altLang="ja-JP" dirty="0" smtClean="0"/>
          </a:p>
          <a:p>
            <a:pPr eaLnBrk="1" hangingPunct="1"/>
            <a:r>
              <a:rPr lang="ja-JP" altLang="en-US" smtClean="0"/>
              <a:t>ごはんを</a:t>
            </a:r>
            <a:r>
              <a:rPr lang="ja-JP" altLang="en-US" smtClean="0">
                <a:solidFill>
                  <a:srgbClr val="FF0000"/>
                </a:solidFill>
              </a:rPr>
              <a:t>食べる</a:t>
            </a:r>
            <a:r>
              <a:rPr lang="ja-JP" altLang="en-US" smtClean="0"/>
              <a:t>時、はしをつかいます。</a:t>
            </a:r>
            <a:endParaRPr lang="en-US" altLang="ja-JP" dirty="0" smtClean="0"/>
          </a:p>
          <a:p>
            <a:pPr eaLnBrk="1" hangingPunct="1"/>
            <a:r>
              <a:rPr lang="ja-JP" altLang="en-US" smtClean="0"/>
              <a:t>ごはんを</a:t>
            </a:r>
            <a:r>
              <a:rPr lang="ja-JP" altLang="en-US" smtClean="0">
                <a:solidFill>
                  <a:srgbClr val="FF0000"/>
                </a:solidFill>
              </a:rPr>
              <a:t>食べた</a:t>
            </a:r>
            <a:r>
              <a:rPr lang="ja-JP" altLang="en-US" smtClean="0"/>
              <a:t>時、「ごちそうさまでした」と言います。</a:t>
            </a:r>
            <a:endParaRPr lang="en-US" altLang="ja-JP" dirty="0" smtClean="0"/>
          </a:p>
        </p:txBody>
      </p:sp>
      <p:pic>
        <p:nvPicPr>
          <p:cNvPr id="49156" name="Picture 2" descr="http://www2.edu.ipa.go.jp/gz/f-ccc1/f-cst1/f-ctq1/f-ctr1.jpg"/>
          <p:cNvPicPr>
            <a:picLocks noChangeAspect="1" noChangeArrowheads="1"/>
          </p:cNvPicPr>
          <p:nvPr/>
        </p:nvPicPr>
        <p:blipFill>
          <a:blip r:embed="rId2"/>
          <a:srcRect/>
          <a:stretch>
            <a:fillRect/>
          </a:stretch>
        </p:blipFill>
        <p:spPr bwMode="auto">
          <a:xfrm>
            <a:off x="214313" y="4365988"/>
            <a:ext cx="3071812" cy="2047875"/>
          </a:xfrm>
          <a:prstGeom prst="rect">
            <a:avLst/>
          </a:prstGeom>
          <a:noFill/>
          <a:ln w="9525">
            <a:noFill/>
            <a:miter lim="800000"/>
            <a:headEnd/>
            <a:tailEnd/>
          </a:ln>
        </p:spPr>
      </p:pic>
      <p:pic>
        <p:nvPicPr>
          <p:cNvPr id="49157" name="Picture 4" descr="http://www2.edu.ipa.go.jp/gz/f-ccc1/f-cst1/f-ctq1/f-cts1.jpg"/>
          <p:cNvPicPr>
            <a:picLocks noChangeAspect="1" noChangeArrowheads="1"/>
          </p:cNvPicPr>
          <p:nvPr/>
        </p:nvPicPr>
        <p:blipFill>
          <a:blip r:embed="rId3"/>
          <a:srcRect/>
          <a:stretch>
            <a:fillRect/>
          </a:stretch>
        </p:blipFill>
        <p:spPr bwMode="auto">
          <a:xfrm>
            <a:off x="5643563" y="4365988"/>
            <a:ext cx="3013075" cy="2008187"/>
          </a:xfrm>
          <a:prstGeom prst="rect">
            <a:avLst/>
          </a:prstGeom>
          <a:noFill/>
          <a:ln w="9525">
            <a:noFill/>
            <a:miter lim="800000"/>
            <a:headEnd/>
            <a:tailEnd/>
          </a:ln>
        </p:spPr>
      </p:pic>
      <p:pic>
        <p:nvPicPr>
          <p:cNvPr id="49158" name="Picture 6" descr="http://kids.goo.ne.jp/image_tool/foodeducation/column/illust12.gif"/>
          <p:cNvPicPr>
            <a:picLocks noChangeAspect="1" noChangeArrowheads="1"/>
          </p:cNvPicPr>
          <p:nvPr/>
        </p:nvPicPr>
        <p:blipFill>
          <a:blip r:embed="rId4"/>
          <a:srcRect l="50291" t="26389"/>
          <a:stretch>
            <a:fillRect/>
          </a:stretch>
        </p:blipFill>
        <p:spPr bwMode="auto">
          <a:xfrm>
            <a:off x="3429000" y="4310426"/>
            <a:ext cx="1893888" cy="2103437"/>
          </a:xfrm>
          <a:prstGeom prst="rect">
            <a:avLst/>
          </a:prstGeom>
          <a:noFill/>
          <a:ln w="9525">
            <a:noFill/>
            <a:miter lim="800000"/>
            <a:headEnd/>
            <a:tailEnd/>
          </a:ln>
        </p:spPr>
      </p:pic>
      <p:sp>
        <p:nvSpPr>
          <p:cNvPr id="8" name="Title 7"/>
          <p:cNvSpPr>
            <a:spLocks noGrp="1"/>
          </p:cNvSpPr>
          <p:nvPr>
            <p:ph type="title"/>
          </p:nvPr>
        </p:nvSpPr>
        <p:spPr/>
        <p:txBody>
          <a:bodyPr/>
          <a:lstStyle/>
          <a:p>
            <a:r>
              <a:rPr lang="en-US" altLang="ja-JP" dirty="0" smtClean="0"/>
              <a:t>Expressing occasion, using </a:t>
            </a:r>
            <a:r>
              <a:rPr lang="ja-JP" altLang="en-US" smtClean="0"/>
              <a:t>時</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Grp="1" noChangeArrowheads="1"/>
          </p:cNvSpPr>
          <p:nvPr>
            <p:ph idx="1"/>
          </p:nvPr>
        </p:nvSpPr>
        <p:spPr>
          <a:xfrm>
            <a:off x="714375" y="1417638"/>
            <a:ext cx="7772400" cy="5412921"/>
          </a:xfrm>
          <a:noFill/>
        </p:spPr>
        <p:txBody>
          <a:bodyPr/>
          <a:lstStyle/>
          <a:p>
            <a:pPr algn="ctr" eaLnBrk="1" hangingPunct="1">
              <a:lnSpc>
                <a:spcPct val="90000"/>
              </a:lnSpc>
              <a:buFont typeface="Wingdings" charset="2"/>
              <a:buNone/>
            </a:pPr>
            <a:r>
              <a:rPr lang="en-US" altLang="ja-JP" u="sng" dirty="0" smtClean="0">
                <a:solidFill>
                  <a:srgbClr val="0070C0"/>
                </a:solidFill>
              </a:rPr>
              <a:t>(</a:t>
            </a:r>
            <a:r>
              <a:rPr lang="ja-JP" altLang="en-US" u="sng" smtClean="0">
                <a:solidFill>
                  <a:srgbClr val="0070C0"/>
                </a:solidFill>
              </a:rPr>
              <a:t>Ｓ</a:t>
            </a:r>
            <a:r>
              <a:rPr lang="en-US" altLang="ja-JP" u="sng" dirty="0" err="1" smtClean="0">
                <a:solidFill>
                  <a:srgbClr val="0070C0"/>
                </a:solidFill>
              </a:rPr>
              <a:t>entence</a:t>
            </a:r>
            <a:r>
              <a:rPr lang="en-US" altLang="ja-JP" u="sng" dirty="0" smtClean="0">
                <a:solidFill>
                  <a:srgbClr val="0070C0"/>
                </a:solidFill>
              </a:rPr>
              <a:t> A) </a:t>
            </a:r>
            <a:r>
              <a:rPr lang="ja-JP" altLang="en-US" u="sng" smtClean="0">
                <a:solidFill>
                  <a:srgbClr val="0070C0"/>
                </a:solidFill>
              </a:rPr>
              <a:t>時、</a:t>
            </a:r>
            <a:r>
              <a:rPr lang="en-US" altLang="ja-JP" u="sng" dirty="0" smtClean="0">
                <a:solidFill>
                  <a:srgbClr val="0070C0"/>
                </a:solidFill>
              </a:rPr>
              <a:t>(</a:t>
            </a:r>
            <a:r>
              <a:rPr lang="ja-JP" altLang="en-US" u="sng" smtClean="0">
                <a:solidFill>
                  <a:srgbClr val="0070C0"/>
                </a:solidFill>
              </a:rPr>
              <a:t>Ｓ</a:t>
            </a:r>
            <a:r>
              <a:rPr lang="en-US" altLang="ja-JP" u="sng" dirty="0" err="1" smtClean="0">
                <a:solidFill>
                  <a:srgbClr val="0070C0"/>
                </a:solidFill>
              </a:rPr>
              <a:t>entence</a:t>
            </a:r>
            <a:r>
              <a:rPr lang="en-US" altLang="ja-JP" u="sng" dirty="0" smtClean="0">
                <a:solidFill>
                  <a:srgbClr val="0070C0"/>
                </a:solidFill>
              </a:rPr>
              <a:t> B)</a:t>
            </a:r>
            <a:r>
              <a:rPr lang="ja-JP" altLang="en-US" u="sng" smtClean="0">
                <a:solidFill>
                  <a:srgbClr val="0070C0"/>
                </a:solidFill>
              </a:rPr>
              <a:t>。</a:t>
            </a:r>
            <a:endParaRPr lang="en-US" altLang="ja-JP" dirty="0" smtClean="0">
              <a:solidFill>
                <a:srgbClr val="0070C0"/>
              </a:solidFill>
            </a:endParaRPr>
          </a:p>
          <a:p>
            <a:pPr eaLnBrk="1" hangingPunct="1">
              <a:lnSpc>
                <a:spcPct val="90000"/>
              </a:lnSpc>
            </a:pPr>
            <a:r>
              <a:rPr lang="en-US" altLang="ja-JP" dirty="0" smtClean="0"/>
              <a:t>At the time B takes place, A is current or still “in the future”.</a:t>
            </a:r>
            <a:endParaRPr lang="en-US" altLang="ja-JP" dirty="0" smtClean="0">
              <a:solidFill>
                <a:srgbClr val="FF0000"/>
              </a:solidFill>
            </a:endParaRPr>
          </a:p>
          <a:p>
            <a:pPr algn="ctr" eaLnBrk="1" hangingPunct="1">
              <a:lnSpc>
                <a:spcPct val="90000"/>
              </a:lnSpc>
              <a:buFont typeface="Wingdings" charset="2"/>
              <a:buNone/>
            </a:pPr>
            <a:r>
              <a:rPr lang="en-US" altLang="ja-JP" dirty="0" smtClean="0">
                <a:solidFill>
                  <a:srgbClr val="FF0514"/>
                </a:solidFill>
              </a:rPr>
              <a:t>↓</a:t>
            </a:r>
          </a:p>
          <a:p>
            <a:pPr algn="ctr" eaLnBrk="1" hangingPunct="1">
              <a:lnSpc>
                <a:spcPct val="90000"/>
              </a:lnSpc>
              <a:buFont typeface="Wingdings" charset="2"/>
              <a:buNone/>
            </a:pPr>
            <a:r>
              <a:rPr lang="en-US" altLang="ja-JP" dirty="0" smtClean="0">
                <a:solidFill>
                  <a:srgbClr val="FF0000"/>
                </a:solidFill>
              </a:rPr>
              <a:t>Use </a:t>
            </a:r>
            <a:r>
              <a:rPr lang="en-US" altLang="ja-JP" u="sng" dirty="0" smtClean="0">
                <a:solidFill>
                  <a:srgbClr val="FF0000"/>
                </a:solidFill>
              </a:rPr>
              <a:t>the present tense </a:t>
            </a:r>
            <a:r>
              <a:rPr lang="en-US" altLang="ja-JP" dirty="0" smtClean="0">
                <a:solidFill>
                  <a:srgbClr val="FF0000"/>
                </a:solidFill>
              </a:rPr>
              <a:t>in A regardless of the tense of B</a:t>
            </a:r>
          </a:p>
          <a:p>
            <a:pPr eaLnBrk="1" hangingPunct="1">
              <a:lnSpc>
                <a:spcPct val="90000"/>
              </a:lnSpc>
            </a:pPr>
            <a:endParaRPr lang="en-US" altLang="ja-JP" dirty="0" smtClean="0"/>
          </a:p>
          <a:p>
            <a:pPr eaLnBrk="1" hangingPunct="1">
              <a:lnSpc>
                <a:spcPct val="90000"/>
              </a:lnSpc>
            </a:pPr>
            <a:r>
              <a:rPr lang="en-US" altLang="ja-JP" dirty="0" smtClean="0"/>
              <a:t>At the time B takes place, A is already “in the past”		</a:t>
            </a:r>
            <a:r>
              <a:rPr lang="en-US" altLang="ja-JP" dirty="0" smtClean="0">
                <a:solidFill>
                  <a:srgbClr val="FF0514"/>
                </a:solidFill>
              </a:rPr>
              <a:t>↓</a:t>
            </a:r>
          </a:p>
          <a:p>
            <a:pPr algn="ctr" eaLnBrk="1" hangingPunct="1">
              <a:lnSpc>
                <a:spcPct val="90000"/>
              </a:lnSpc>
              <a:buFont typeface="Wingdings" charset="2"/>
              <a:buNone/>
            </a:pPr>
            <a:r>
              <a:rPr lang="en-US" altLang="ja-JP" dirty="0" smtClean="0">
                <a:solidFill>
                  <a:srgbClr val="FF0514"/>
                </a:solidFill>
              </a:rPr>
              <a:t>Use </a:t>
            </a:r>
            <a:r>
              <a:rPr lang="en-US" altLang="ja-JP" u="sng" dirty="0" smtClean="0">
                <a:solidFill>
                  <a:srgbClr val="FF0000"/>
                </a:solidFill>
              </a:rPr>
              <a:t>the past tense </a:t>
            </a:r>
            <a:r>
              <a:rPr lang="en-US" altLang="ja-JP" dirty="0" smtClean="0">
                <a:solidFill>
                  <a:srgbClr val="FF0514"/>
                </a:solidFill>
              </a:rPr>
              <a:t>in A </a:t>
            </a:r>
            <a:r>
              <a:rPr lang="en-US" altLang="ja-JP" dirty="0" smtClean="0">
                <a:solidFill>
                  <a:srgbClr val="FF0000"/>
                </a:solidFill>
              </a:rPr>
              <a:t>regardless of the tense of B</a:t>
            </a:r>
            <a:endParaRPr lang="en-US" altLang="ja-JP" dirty="0" smtClean="0">
              <a:solidFill>
                <a:srgbClr val="FF0514"/>
              </a:solidFill>
            </a:endParaRPr>
          </a:p>
          <a:p>
            <a:pPr algn="ctr" eaLnBrk="1" hangingPunct="1">
              <a:lnSpc>
                <a:spcPct val="90000"/>
              </a:lnSpc>
            </a:pPr>
            <a:endParaRPr lang="en-US" altLang="ja-JP" dirty="0" smtClean="0">
              <a:solidFill>
                <a:schemeClr val="accent1"/>
              </a:solidFill>
            </a:endParaRPr>
          </a:p>
        </p:txBody>
      </p:sp>
      <p:sp>
        <p:nvSpPr>
          <p:cNvPr id="5" name="Title 4"/>
          <p:cNvSpPr>
            <a:spLocks noGrp="1"/>
          </p:cNvSpPr>
          <p:nvPr>
            <p:ph type="title"/>
          </p:nvPr>
        </p:nvSpPr>
        <p:spPr/>
        <p:txBody>
          <a:bodyPr/>
          <a:lstStyle/>
          <a:p>
            <a:r>
              <a:rPr lang="en-US" altLang="ja-JP" dirty="0" smtClean="0"/>
              <a:t>Expressing occasion, using </a:t>
            </a:r>
            <a:r>
              <a:rPr lang="ja-JP" altLang="en-US" smtClean="0"/>
              <a:t>時</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ja-JP" sz="3600" dirty="0" smtClean="0"/>
              <a:t>Expressing occasion and time using </a:t>
            </a:r>
            <a:r>
              <a:rPr lang="ja-JP" altLang="en-US" sz="3600" smtClean="0"/>
              <a:t>時</a:t>
            </a:r>
            <a:endParaRPr lang="en-US" sz="3600" dirty="0"/>
          </a:p>
        </p:txBody>
      </p:sp>
      <p:pic>
        <p:nvPicPr>
          <p:cNvPr id="1026" name="Picture 2"/>
          <p:cNvPicPr>
            <a:picLocks noChangeAspect="1" noChangeArrowheads="1"/>
          </p:cNvPicPr>
          <p:nvPr/>
        </p:nvPicPr>
        <p:blipFill>
          <a:blip r:embed="rId3"/>
          <a:srcRect/>
          <a:stretch>
            <a:fillRect/>
          </a:stretch>
        </p:blipFill>
        <p:spPr bwMode="auto">
          <a:xfrm>
            <a:off x="1" y="2093983"/>
            <a:ext cx="9144000" cy="1638568"/>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276226" y="4609777"/>
            <a:ext cx="8088286" cy="1726257"/>
          </a:xfrm>
          <a:prstGeom prst="rect">
            <a:avLst/>
          </a:prstGeom>
          <a:noFill/>
          <a:ln w="9525">
            <a:noFill/>
            <a:miter lim="800000"/>
            <a:headEnd/>
            <a:tailEnd/>
          </a:ln>
        </p:spPr>
      </p:pic>
      <p:sp>
        <p:nvSpPr>
          <p:cNvPr id="13" name="Rectangle 12"/>
          <p:cNvSpPr/>
          <p:nvPr/>
        </p:nvSpPr>
        <p:spPr>
          <a:xfrm>
            <a:off x="247340" y="1567538"/>
            <a:ext cx="3050496" cy="48611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Plain present form + </a:t>
            </a:r>
            <a:r>
              <a:rPr lang="ja-JP" altLang="en-US" sz="2000" smtClean="0">
                <a:solidFill>
                  <a:schemeClr val="tx1"/>
                </a:solidFill>
              </a:rPr>
              <a:t>時</a:t>
            </a:r>
            <a:endParaRPr lang="en-US" sz="2000" dirty="0">
              <a:solidFill>
                <a:schemeClr val="tx1"/>
              </a:solidFill>
            </a:endParaRPr>
          </a:p>
        </p:txBody>
      </p:sp>
      <p:sp>
        <p:nvSpPr>
          <p:cNvPr id="14" name="Rectangle 13"/>
          <p:cNvSpPr/>
          <p:nvPr/>
        </p:nvSpPr>
        <p:spPr>
          <a:xfrm>
            <a:off x="247340" y="4093684"/>
            <a:ext cx="3050496" cy="4861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Plain past form + </a:t>
            </a:r>
            <a:r>
              <a:rPr lang="ja-JP" altLang="en-US" sz="2000" smtClean="0">
                <a:solidFill>
                  <a:schemeClr val="tx1"/>
                </a:solidFill>
              </a:rPr>
              <a:t>時</a:t>
            </a:r>
            <a:endParaRPr lang="en-US" sz="2000" dirty="0">
              <a:solidFill>
                <a:schemeClr val="tx1"/>
              </a:solidFill>
            </a:endParaRPr>
          </a:p>
        </p:txBody>
      </p:sp>
      <p:cxnSp>
        <p:nvCxnSpPr>
          <p:cNvPr id="16" name="Straight Connector 15"/>
          <p:cNvCxnSpPr/>
          <p:nvPr/>
        </p:nvCxnSpPr>
        <p:spPr>
          <a:xfrm>
            <a:off x="854439" y="2533338"/>
            <a:ext cx="5546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54439" y="3402767"/>
            <a:ext cx="5546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38465" y="5021705"/>
            <a:ext cx="5546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38465" y="5831174"/>
            <a:ext cx="5546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72523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ja-JP" dirty="0" smtClean="0"/>
              <a:t>Expressing occasion, using </a:t>
            </a:r>
            <a:r>
              <a:rPr lang="ja-JP" altLang="en-US" smtClean="0"/>
              <a:t>時</a:t>
            </a:r>
            <a:endParaRPr lang="en-US" dirty="0"/>
          </a:p>
        </p:txBody>
      </p:sp>
      <p:pic>
        <p:nvPicPr>
          <p:cNvPr id="2050" name="Picture 2"/>
          <p:cNvPicPr>
            <a:picLocks noChangeAspect="1" noChangeArrowheads="1"/>
          </p:cNvPicPr>
          <p:nvPr/>
        </p:nvPicPr>
        <p:blipFill>
          <a:blip r:embed="rId3"/>
          <a:srcRect/>
          <a:stretch>
            <a:fillRect/>
          </a:stretch>
        </p:blipFill>
        <p:spPr bwMode="auto">
          <a:xfrm>
            <a:off x="1" y="1430204"/>
            <a:ext cx="9144000" cy="825444"/>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0" y="2890396"/>
            <a:ext cx="9144000" cy="2951282"/>
          </a:xfrm>
          <a:prstGeom prst="rect">
            <a:avLst/>
          </a:prstGeom>
          <a:noFill/>
          <a:ln w="9525">
            <a:noFill/>
            <a:miter lim="800000"/>
            <a:headEnd/>
            <a:tailEnd/>
          </a:ln>
        </p:spPr>
      </p:pic>
    </p:spTree>
    <p:extLst>
      <p:ext uri="{BB962C8B-B14F-4D97-AF65-F5344CB8AC3E}">
        <p14:creationId xmlns:p14="http://schemas.microsoft.com/office/powerpoint/2010/main" xmlns="" val="2072523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ja-JP" dirty="0" smtClean="0"/>
              <a:t>Expressing occasion, using </a:t>
            </a:r>
            <a:r>
              <a:rPr lang="ja-JP" altLang="en-US" smtClean="0"/>
              <a:t>時</a:t>
            </a:r>
            <a:endParaRPr lang="en-US" dirty="0"/>
          </a:p>
        </p:txBody>
      </p:sp>
      <p:pic>
        <p:nvPicPr>
          <p:cNvPr id="3074" name="Picture 2"/>
          <p:cNvPicPr>
            <a:picLocks noChangeAspect="1" noChangeArrowheads="1"/>
          </p:cNvPicPr>
          <p:nvPr/>
        </p:nvPicPr>
        <p:blipFill>
          <a:blip r:embed="rId3"/>
          <a:srcRect/>
          <a:stretch>
            <a:fillRect/>
          </a:stretch>
        </p:blipFill>
        <p:spPr bwMode="auto">
          <a:xfrm>
            <a:off x="344770" y="1556657"/>
            <a:ext cx="8686800" cy="2542699"/>
          </a:xfrm>
          <a:prstGeom prst="rect">
            <a:avLst/>
          </a:prstGeom>
          <a:noFill/>
          <a:ln w="9525">
            <a:noFill/>
            <a:miter lim="800000"/>
            <a:headEnd/>
            <a:tailEnd/>
          </a:ln>
        </p:spPr>
      </p:pic>
    </p:spTree>
    <p:extLst>
      <p:ext uri="{BB962C8B-B14F-4D97-AF65-F5344CB8AC3E}">
        <p14:creationId xmlns:p14="http://schemas.microsoft.com/office/powerpoint/2010/main" xmlns="" val="20725231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ltLang="ja-JP" dirty="0" smtClean="0"/>
              <a:t>Expressing occasion, using </a:t>
            </a:r>
            <a:r>
              <a:rPr lang="ja-JP" altLang="en-US" smtClean="0"/>
              <a:t>時</a:t>
            </a:r>
            <a:endParaRPr lang="en-US" dirty="0"/>
          </a:p>
        </p:txBody>
      </p:sp>
      <p:pic>
        <p:nvPicPr>
          <p:cNvPr id="4098" name="Picture 2"/>
          <p:cNvPicPr>
            <a:picLocks noChangeAspect="1" noChangeArrowheads="1"/>
          </p:cNvPicPr>
          <p:nvPr/>
        </p:nvPicPr>
        <p:blipFill>
          <a:blip r:embed="rId3"/>
          <a:srcRect/>
          <a:stretch>
            <a:fillRect/>
          </a:stretch>
        </p:blipFill>
        <p:spPr bwMode="auto">
          <a:xfrm>
            <a:off x="247650" y="1858780"/>
            <a:ext cx="8896350" cy="800100"/>
          </a:xfrm>
          <a:prstGeom prst="rect">
            <a:avLst/>
          </a:prstGeom>
          <a:noFill/>
          <a:ln w="9525">
            <a:noFill/>
            <a:miter lim="800000"/>
            <a:headEnd/>
            <a:tailEnd/>
          </a:ln>
        </p:spPr>
      </p:pic>
      <p:pic>
        <p:nvPicPr>
          <p:cNvPr id="4099" name="Picture 3"/>
          <p:cNvPicPr>
            <a:picLocks noChangeAspect="1" noChangeArrowheads="1"/>
          </p:cNvPicPr>
          <p:nvPr/>
        </p:nvPicPr>
        <p:blipFill>
          <a:blip r:embed="rId4"/>
          <a:srcRect/>
          <a:stretch>
            <a:fillRect/>
          </a:stretch>
        </p:blipFill>
        <p:spPr bwMode="auto">
          <a:xfrm>
            <a:off x="291679" y="2998033"/>
            <a:ext cx="8653462" cy="880783"/>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303159" y="4318100"/>
            <a:ext cx="8323601" cy="932520"/>
          </a:xfrm>
          <a:prstGeom prst="rect">
            <a:avLst/>
          </a:prstGeom>
          <a:noFill/>
          <a:ln w="9525">
            <a:noFill/>
            <a:miter lim="800000"/>
            <a:headEnd/>
            <a:tailEnd/>
          </a:ln>
        </p:spPr>
      </p:pic>
      <p:pic>
        <p:nvPicPr>
          <p:cNvPr id="4101" name="Picture 5"/>
          <p:cNvPicPr>
            <a:picLocks noChangeAspect="1" noChangeArrowheads="1"/>
          </p:cNvPicPr>
          <p:nvPr/>
        </p:nvPicPr>
        <p:blipFill>
          <a:blip r:embed="rId6"/>
          <a:srcRect/>
          <a:stretch>
            <a:fillRect/>
          </a:stretch>
        </p:blipFill>
        <p:spPr bwMode="auto">
          <a:xfrm>
            <a:off x="291679" y="5595893"/>
            <a:ext cx="8438057" cy="847300"/>
          </a:xfrm>
          <a:prstGeom prst="rect">
            <a:avLst/>
          </a:prstGeom>
          <a:noFill/>
          <a:ln w="9525">
            <a:noFill/>
            <a:miter lim="800000"/>
            <a:headEnd/>
            <a:tailEnd/>
          </a:ln>
        </p:spPr>
      </p:pic>
      <p:cxnSp>
        <p:nvCxnSpPr>
          <p:cNvPr id="9" name="Straight Connector 8"/>
          <p:cNvCxnSpPr/>
          <p:nvPr/>
        </p:nvCxnSpPr>
        <p:spPr>
          <a:xfrm>
            <a:off x="333139" y="2233535"/>
            <a:ext cx="134575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3139" y="3417757"/>
            <a:ext cx="239507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3139" y="4691921"/>
            <a:ext cx="296469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3119" y="5936105"/>
            <a:ext cx="17055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725231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Title 1"/>
          <p:cNvSpPr txBox="1">
            <a:spLocks/>
          </p:cNvSpPr>
          <p:nvPr/>
        </p:nvSpPr>
        <p:spPr>
          <a:xfrm>
            <a:off x="457200" y="2746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lvl="0" algn="ctr" defTabSz="914400" fontAlgn="auto">
              <a:spcAft>
                <a:spcPts val="0"/>
              </a:spcAft>
              <a:defRPr/>
            </a:pPr>
            <a:r>
              <a:rPr lang="en-US" altLang="ja-JP" sz="3600" dirty="0" smtClean="0"/>
              <a:t>Expressing occasion, using </a:t>
            </a:r>
            <a:r>
              <a:rPr lang="ja-JP" altLang="en-US" sz="3600" smtClean="0"/>
              <a:t>時</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5122" name="Picture 2"/>
          <p:cNvPicPr>
            <a:picLocks noChangeAspect="1" noChangeArrowheads="1"/>
          </p:cNvPicPr>
          <p:nvPr/>
        </p:nvPicPr>
        <p:blipFill>
          <a:blip r:embed="rId3"/>
          <a:srcRect/>
          <a:stretch>
            <a:fillRect/>
          </a:stretch>
        </p:blipFill>
        <p:spPr bwMode="auto">
          <a:xfrm>
            <a:off x="70580" y="1761888"/>
            <a:ext cx="8763000" cy="3933825"/>
          </a:xfrm>
          <a:prstGeom prst="rect">
            <a:avLst/>
          </a:prstGeom>
          <a:noFill/>
          <a:ln w="9525">
            <a:noFill/>
            <a:miter lim="800000"/>
            <a:headEnd/>
            <a:tailEnd/>
          </a:ln>
        </p:spPr>
      </p:pic>
      <p:cxnSp>
        <p:nvCxnSpPr>
          <p:cNvPr id="6" name="Straight Connector 5"/>
          <p:cNvCxnSpPr/>
          <p:nvPr/>
        </p:nvCxnSpPr>
        <p:spPr>
          <a:xfrm>
            <a:off x="70580" y="2188564"/>
            <a:ext cx="51310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72523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z="3600" smtClean="0"/>
              <a:t>海外旅行（かいがいりょこう）の前に</a:t>
            </a:r>
            <a:r>
              <a:rPr lang="en-US" altLang="ja-JP" sz="3600" dirty="0" smtClean="0"/>
              <a:t/>
            </a:r>
            <a:br>
              <a:rPr lang="en-US" altLang="ja-JP" sz="3600" dirty="0" smtClean="0"/>
            </a:br>
            <a:r>
              <a:rPr lang="ja-JP" altLang="en-US" sz="3600" smtClean="0"/>
              <a:t>何をしますか？</a:t>
            </a:r>
            <a:endParaRPr lang="en-US" sz="3600" dirty="0"/>
          </a:p>
        </p:txBody>
      </p:sp>
      <p:sp>
        <p:nvSpPr>
          <p:cNvPr id="4" name="Slide Number Placeholder 3"/>
          <p:cNvSpPr>
            <a:spLocks noGrp="1"/>
          </p:cNvSpPr>
          <p:nvPr>
            <p:ph type="sldNum" sz="quarter" idx="12"/>
          </p:nvPr>
        </p:nvSpPr>
        <p:spPr/>
        <p:txBody>
          <a:bodyPr/>
          <a:lstStyle/>
          <a:p>
            <a:pPr>
              <a:defRPr/>
            </a:pPr>
            <a:fld id="{EAAC1867-6C56-4F1D-B5C6-CFFD7207A910}" type="slidenum">
              <a:rPr lang="en-US" smtClean="0"/>
              <a:pPr>
                <a:defRPr/>
              </a:pPr>
              <a:t>4</a:t>
            </a:fld>
            <a:endParaRPr lang="en-US" dirty="0"/>
          </a:p>
        </p:txBody>
      </p:sp>
      <p:pic>
        <p:nvPicPr>
          <p:cNvPr id="6" name="Picture 14"/>
          <p:cNvPicPr>
            <a:picLocks noChangeAspect="1" noChangeArrowheads="1"/>
          </p:cNvPicPr>
          <p:nvPr/>
        </p:nvPicPr>
        <p:blipFill>
          <a:blip r:embed="rId2"/>
          <a:srcRect/>
          <a:stretch>
            <a:fillRect/>
          </a:stretch>
        </p:blipFill>
        <p:spPr bwMode="auto">
          <a:xfrm>
            <a:off x="4876800" y="2067832"/>
            <a:ext cx="3657600" cy="2652713"/>
          </a:xfrm>
          <a:prstGeom prst="rect">
            <a:avLst/>
          </a:prstGeom>
          <a:noFill/>
          <a:ln w="9525">
            <a:noFill/>
            <a:miter lim="800000"/>
            <a:headEnd/>
            <a:tailEnd/>
          </a:ln>
        </p:spPr>
      </p:pic>
      <p:pic>
        <p:nvPicPr>
          <p:cNvPr id="7" name="Picture 4"/>
          <p:cNvPicPr>
            <a:picLocks noChangeAspect="1" noChangeArrowheads="1"/>
          </p:cNvPicPr>
          <p:nvPr/>
        </p:nvPicPr>
        <p:blipFill>
          <a:blip r:embed="rId3"/>
          <a:srcRect/>
          <a:stretch>
            <a:fillRect/>
          </a:stretch>
        </p:blipFill>
        <p:spPr bwMode="auto">
          <a:xfrm>
            <a:off x="664028" y="2013857"/>
            <a:ext cx="3733800" cy="2706688"/>
          </a:xfrm>
          <a:prstGeom prst="rect">
            <a:avLst/>
          </a:prstGeom>
          <a:noFill/>
          <a:ln w="9525">
            <a:noFill/>
            <a:miter lim="800000"/>
            <a:headEnd/>
            <a:tailEnd/>
          </a:ln>
        </p:spPr>
      </p:pic>
      <p:sp>
        <p:nvSpPr>
          <p:cNvPr id="8" name="TextBox 7"/>
          <p:cNvSpPr txBox="1"/>
          <p:nvPr/>
        </p:nvSpPr>
        <p:spPr>
          <a:xfrm>
            <a:off x="664028" y="5475514"/>
            <a:ext cx="3733799" cy="830997"/>
          </a:xfrm>
          <a:prstGeom prst="rect">
            <a:avLst/>
          </a:prstGeom>
          <a:solidFill>
            <a:schemeClr val="accent2">
              <a:lumMod val="40000"/>
              <a:lumOff val="60000"/>
            </a:schemeClr>
          </a:solidFill>
        </p:spPr>
        <p:txBody>
          <a:bodyPr wrap="square" rtlCol="0">
            <a:spAutoFit/>
          </a:bodyPr>
          <a:lstStyle/>
          <a:p>
            <a:pPr algn="ctr"/>
            <a:r>
              <a:rPr lang="ja-JP" altLang="en-US" sz="2400" smtClean="0"/>
              <a:t>計画（けいかく）を</a:t>
            </a:r>
            <a:endParaRPr lang="en-US" altLang="ja-JP" sz="2400" dirty="0" smtClean="0"/>
          </a:p>
          <a:p>
            <a:pPr algn="ctr"/>
            <a:r>
              <a:rPr lang="ja-JP" altLang="en-US" sz="2400" smtClean="0"/>
              <a:t>たてる</a:t>
            </a:r>
            <a:endParaRPr lang="en-US" sz="2400" dirty="0"/>
          </a:p>
        </p:txBody>
      </p:sp>
      <p:sp>
        <p:nvSpPr>
          <p:cNvPr id="9" name="TextBox 8"/>
          <p:cNvSpPr txBox="1"/>
          <p:nvPr/>
        </p:nvSpPr>
        <p:spPr>
          <a:xfrm>
            <a:off x="4876800" y="5475514"/>
            <a:ext cx="3733799" cy="830997"/>
          </a:xfrm>
          <a:prstGeom prst="rect">
            <a:avLst/>
          </a:prstGeom>
          <a:solidFill>
            <a:schemeClr val="accent2">
              <a:lumMod val="40000"/>
              <a:lumOff val="60000"/>
            </a:schemeClr>
          </a:solidFill>
        </p:spPr>
        <p:txBody>
          <a:bodyPr wrap="square" rtlCol="0">
            <a:spAutoFit/>
          </a:bodyPr>
          <a:lstStyle/>
          <a:p>
            <a:pPr algn="ctr"/>
            <a:r>
              <a:rPr lang="ja-JP" altLang="en-US" sz="2400" smtClean="0"/>
              <a:t>ホテルの</a:t>
            </a:r>
            <a:endParaRPr lang="en-US" altLang="ja-JP" sz="2400" dirty="0" smtClean="0"/>
          </a:p>
          <a:p>
            <a:pPr algn="ctr"/>
            <a:r>
              <a:rPr lang="ja-JP" altLang="en-US" sz="2400" smtClean="0"/>
              <a:t>予約（よやく）をする</a:t>
            </a: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6472238" y="6964363"/>
            <a:ext cx="2133600" cy="365125"/>
          </a:xfrm>
        </p:spPr>
        <p:txBody>
          <a:bodyPr/>
          <a:lstStyle/>
          <a:p>
            <a:fld id="{FE11B6F7-1289-5546-9627-0E0742D488AA}" type="slidenum">
              <a:rPr lang="en-US" altLang="ja-JP"/>
              <a:pPr/>
              <a:t>40</a:t>
            </a:fld>
            <a:endParaRPr lang="en-US" altLang="ja-JP"/>
          </a:p>
        </p:txBody>
      </p:sp>
      <p:sp>
        <p:nvSpPr>
          <p:cNvPr id="260098" name="Rectangle 2"/>
          <p:cNvSpPr>
            <a:spLocks noChangeArrowheads="1"/>
          </p:cNvSpPr>
          <p:nvPr/>
        </p:nvSpPr>
        <p:spPr bwMode="auto">
          <a:xfrm>
            <a:off x="600076" y="2130426"/>
            <a:ext cx="184150" cy="457200"/>
          </a:xfrm>
          <a:prstGeom prst="rect">
            <a:avLst/>
          </a:prstGeom>
          <a:noFill/>
          <a:ln w="9525">
            <a:noFill/>
            <a:miter lim="800000"/>
            <a:headEnd/>
            <a:tailEnd/>
          </a:ln>
        </p:spPr>
        <p:txBody>
          <a:bodyPr wrap="none">
            <a:prstTxWarp prst="textNoShape">
              <a:avLst/>
            </a:prstTxWarp>
            <a:spAutoFit/>
          </a:bodyPr>
          <a:lstStyle/>
          <a:p>
            <a:endParaRPr lang="ja-JP" altLang="en-US"/>
          </a:p>
        </p:txBody>
      </p:sp>
      <p:sp>
        <p:nvSpPr>
          <p:cNvPr id="260099" name="Rectangle 3"/>
          <p:cNvSpPr>
            <a:spLocks noChangeArrowheads="1"/>
          </p:cNvSpPr>
          <p:nvPr/>
        </p:nvSpPr>
        <p:spPr bwMode="auto">
          <a:xfrm>
            <a:off x="681038" y="1522413"/>
            <a:ext cx="7629012" cy="2784737"/>
          </a:xfrm>
          <a:prstGeom prst="rect">
            <a:avLst/>
          </a:prstGeom>
          <a:noFill/>
          <a:ln w="9525">
            <a:noFill/>
            <a:miter lim="800000"/>
            <a:headEnd/>
            <a:tailEnd/>
          </a:ln>
        </p:spPr>
        <p:txBody>
          <a:bodyPr wrap="none">
            <a:prstTxWarp prst="textNoShape">
              <a:avLst/>
            </a:prstTxWarp>
            <a:spAutoFit/>
          </a:bodyPr>
          <a:lstStyle/>
          <a:p>
            <a:pPr marL="457200" indent="-457200">
              <a:lnSpc>
                <a:spcPct val="200000"/>
              </a:lnSpc>
              <a:buFont typeface="Arial" pitchFamily="-105" charset="0"/>
              <a:buAutoNum type="arabicPeriod"/>
            </a:pPr>
            <a:r>
              <a:rPr lang="ja-JP" altLang="en-US" sz="2400"/>
              <a:t>おなかがいたく（なる　　なった）時、薬を飲みます。</a:t>
            </a:r>
            <a:endParaRPr lang="en-US" altLang="ja-JP" sz="2400" dirty="0"/>
          </a:p>
          <a:p>
            <a:pPr marL="457200" indent="-457200">
              <a:lnSpc>
                <a:spcPct val="200000"/>
              </a:lnSpc>
              <a:buFont typeface="Arial" pitchFamily="-105" charset="0"/>
              <a:buAutoNum type="arabicPeriod"/>
            </a:pPr>
            <a:r>
              <a:rPr lang="ja-JP" altLang="en-US" sz="2400"/>
              <a:t>家に（帰る　　帰った）時、バスで帰りました。</a:t>
            </a:r>
            <a:endParaRPr lang="en-US" altLang="ja-JP" sz="2400" dirty="0"/>
          </a:p>
          <a:p>
            <a:pPr marL="457200" indent="-457200">
              <a:lnSpc>
                <a:spcPct val="200000"/>
              </a:lnSpc>
              <a:buFont typeface="Arial" pitchFamily="-105" charset="0"/>
              <a:buAutoNum type="arabicPeriod"/>
            </a:pPr>
            <a:r>
              <a:rPr lang="ja-JP" altLang="en-US" sz="2400"/>
              <a:t>公園に（行く　　行った）時、サンドイッチをつくりました。</a:t>
            </a:r>
            <a:endParaRPr lang="en-US" altLang="ja-JP" sz="2400" dirty="0"/>
          </a:p>
          <a:p>
            <a:pPr marL="457200" indent="-457200">
              <a:lnSpc>
                <a:spcPct val="200000"/>
              </a:lnSpc>
              <a:buFont typeface="Arial" pitchFamily="-105" charset="0"/>
              <a:buNone/>
            </a:pPr>
            <a:endParaRPr lang="ja-JP" altLang="en-US"/>
          </a:p>
        </p:txBody>
      </p:sp>
      <p:sp>
        <p:nvSpPr>
          <p:cNvPr id="260100" name="Oval 4"/>
          <p:cNvSpPr>
            <a:spLocks noChangeArrowheads="1"/>
          </p:cNvSpPr>
          <p:nvPr/>
        </p:nvSpPr>
        <p:spPr bwMode="auto">
          <a:xfrm>
            <a:off x="4110038" y="1751013"/>
            <a:ext cx="990600" cy="685800"/>
          </a:xfrm>
          <a:prstGeom prst="ellipse">
            <a:avLst/>
          </a:prstGeom>
          <a:noFill/>
          <a:ln w="28575">
            <a:solidFill>
              <a:srgbClr val="FF0000"/>
            </a:solidFill>
            <a:round/>
            <a:headEnd/>
            <a:tailEnd/>
          </a:ln>
        </p:spPr>
        <p:txBody>
          <a:bodyPr wrap="none" anchor="ctr">
            <a:prstTxWarp prst="textNoShape">
              <a:avLst/>
            </a:prstTxWarp>
          </a:bodyPr>
          <a:lstStyle/>
          <a:p>
            <a:endParaRPr lang="ja-JP" altLang="en-US"/>
          </a:p>
        </p:txBody>
      </p:sp>
      <p:sp>
        <p:nvSpPr>
          <p:cNvPr id="260101" name="Oval 5"/>
          <p:cNvSpPr>
            <a:spLocks noChangeArrowheads="1"/>
          </p:cNvSpPr>
          <p:nvPr/>
        </p:nvSpPr>
        <p:spPr bwMode="auto">
          <a:xfrm>
            <a:off x="1900238" y="2436813"/>
            <a:ext cx="838200" cy="685800"/>
          </a:xfrm>
          <a:prstGeom prst="ellipse">
            <a:avLst/>
          </a:prstGeom>
          <a:noFill/>
          <a:ln w="28575">
            <a:solidFill>
              <a:srgbClr val="FF0000"/>
            </a:solidFill>
            <a:round/>
            <a:headEnd/>
            <a:tailEnd/>
          </a:ln>
        </p:spPr>
        <p:txBody>
          <a:bodyPr wrap="none" anchor="ctr">
            <a:prstTxWarp prst="textNoShape">
              <a:avLst/>
            </a:prstTxWarp>
          </a:bodyPr>
          <a:lstStyle/>
          <a:p>
            <a:endParaRPr lang="ja-JP" altLang="en-US"/>
          </a:p>
        </p:txBody>
      </p:sp>
      <p:sp>
        <p:nvSpPr>
          <p:cNvPr id="260102" name="Oval 6"/>
          <p:cNvSpPr>
            <a:spLocks noChangeArrowheads="1"/>
          </p:cNvSpPr>
          <p:nvPr/>
        </p:nvSpPr>
        <p:spPr bwMode="auto">
          <a:xfrm>
            <a:off x="2052638" y="3198813"/>
            <a:ext cx="914400" cy="685800"/>
          </a:xfrm>
          <a:prstGeom prst="ellipse">
            <a:avLst/>
          </a:prstGeom>
          <a:noFill/>
          <a:ln w="28575">
            <a:solidFill>
              <a:srgbClr val="FF0000"/>
            </a:solidFill>
            <a:round/>
            <a:headEnd/>
            <a:tailEnd/>
          </a:ln>
        </p:spPr>
        <p:txBody>
          <a:bodyPr wrap="none" anchor="ctr">
            <a:prstTxWarp prst="textNoShape">
              <a:avLst/>
            </a:prstTxWarp>
          </a:bodyPr>
          <a:lstStyle/>
          <a:p>
            <a:endParaRPr lang="ja-JP" altLang="en-US"/>
          </a:p>
        </p:txBody>
      </p:sp>
      <p:sp>
        <p:nvSpPr>
          <p:cNvPr id="9"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Expressing occasion, using </a:t>
            </a:r>
            <a:r>
              <a:rPr lang="ja-JP" altLang="en-US" smtClean="0"/>
              <a:t>時</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animBg="1"/>
      <p:bldP spid="260101" grpId="0" animBg="1"/>
      <p:bldP spid="26010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Title 1"/>
          <p:cNvSpPr txBox="1">
            <a:spLocks/>
          </p:cNvSpPr>
          <p:nvPr/>
        </p:nvSpPr>
        <p:spPr>
          <a:xfrm>
            <a:off x="457200" y="2746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P90 Activity 1</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4754" name="Picture 2"/>
          <p:cNvPicPr>
            <a:picLocks noChangeAspect="1" noChangeArrowheads="1"/>
          </p:cNvPicPr>
          <p:nvPr/>
        </p:nvPicPr>
        <p:blipFill>
          <a:blip r:embed="rId3"/>
          <a:srcRect/>
          <a:stretch>
            <a:fillRect/>
          </a:stretch>
        </p:blipFill>
        <p:spPr bwMode="auto">
          <a:xfrm>
            <a:off x="479680" y="1833497"/>
            <a:ext cx="8139659" cy="4750147"/>
          </a:xfrm>
          <a:prstGeom prst="rect">
            <a:avLst/>
          </a:prstGeom>
          <a:noFill/>
          <a:ln w="9525">
            <a:noFill/>
            <a:miter lim="800000"/>
            <a:headEnd/>
            <a:tailEnd/>
          </a:ln>
        </p:spPr>
      </p:pic>
      <p:cxnSp>
        <p:nvCxnSpPr>
          <p:cNvPr id="12" name="Straight Connector 11"/>
          <p:cNvCxnSpPr/>
          <p:nvPr/>
        </p:nvCxnSpPr>
        <p:spPr>
          <a:xfrm rot="16200000" flipH="1">
            <a:off x="3121701" y="3286593"/>
            <a:ext cx="2016176" cy="10043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33533" y="3262861"/>
            <a:ext cx="2398429" cy="5446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28403" y="3807502"/>
            <a:ext cx="2203557" cy="209862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02038" y="4362138"/>
            <a:ext cx="2029922" cy="9443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612657" y="4362138"/>
            <a:ext cx="2019303" cy="43471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428403" y="3262861"/>
            <a:ext cx="2203559" cy="204365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2402171" y="3528933"/>
            <a:ext cx="3038006" cy="154149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818151" y="6295869"/>
            <a:ext cx="1813813"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7252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39843" y="1572004"/>
            <a:ext cx="8724275" cy="5285996"/>
          </a:xfrm>
        </p:spPr>
        <p:txBody>
          <a:bodyPr>
            <a:normAutofit/>
          </a:bodyPr>
          <a:lstStyle/>
          <a:p>
            <a:pPr marL="0" indent="0">
              <a:buNone/>
            </a:pPr>
            <a:r>
              <a:rPr lang="ja-JP" altLang="en-US" sz="2400" smtClean="0"/>
              <a:t>れい：</a:t>
            </a:r>
            <a:r>
              <a:rPr lang="en-US" altLang="ja-JP" sz="2400" dirty="0" smtClean="0"/>
              <a:t>(</a:t>
            </a:r>
            <a:r>
              <a:rPr lang="ja-JP" altLang="en-US" sz="2400" dirty="0" smtClean="0"/>
              <a:t>デパートへ行きます。</a:t>
            </a:r>
            <a:r>
              <a:rPr lang="en-US" altLang="ja-JP" sz="2400" dirty="0" smtClean="0"/>
              <a:t>)(</a:t>
            </a:r>
            <a:r>
              <a:rPr lang="ja-JP" altLang="en-US" sz="2400"/>
              <a:t>バ</a:t>
            </a:r>
            <a:r>
              <a:rPr lang="ja-JP" altLang="en-US" sz="2400" smtClean="0"/>
              <a:t>スにのりました。</a:t>
            </a:r>
            <a:r>
              <a:rPr lang="en-US" altLang="ja-JP" sz="2400" dirty="0" smtClean="0"/>
              <a:t>)</a:t>
            </a:r>
          </a:p>
          <a:p>
            <a:pPr marL="0" indent="0">
              <a:buNone/>
            </a:pPr>
            <a:r>
              <a:rPr lang="en-US" altLang="ja-JP" sz="2400" dirty="0" smtClean="0"/>
              <a:t>	</a:t>
            </a:r>
            <a:r>
              <a:rPr lang="ja-JP" altLang="en-US" sz="2400" smtClean="0"/>
              <a:t>⇒</a:t>
            </a:r>
            <a:r>
              <a:rPr lang="ja-JP" altLang="en-US" sz="2400" smtClean="0">
                <a:solidFill>
                  <a:srgbClr val="FF0000"/>
                </a:solidFill>
              </a:rPr>
              <a:t>デ</a:t>
            </a:r>
            <a:r>
              <a:rPr lang="ja-JP" altLang="en-US" sz="2400" dirty="0">
                <a:solidFill>
                  <a:srgbClr val="FF0000"/>
                </a:solidFill>
              </a:rPr>
              <a:t>パート</a:t>
            </a:r>
            <a:r>
              <a:rPr lang="ja-JP" altLang="en-US" sz="2400" dirty="0" smtClean="0">
                <a:solidFill>
                  <a:srgbClr val="FF0000"/>
                </a:solidFill>
              </a:rPr>
              <a:t>へ行く時、</a:t>
            </a:r>
            <a:r>
              <a:rPr lang="ja-JP" altLang="en-US" sz="2400" smtClean="0">
                <a:solidFill>
                  <a:srgbClr val="FF0000"/>
                </a:solidFill>
              </a:rPr>
              <a:t>バスにのりました。</a:t>
            </a:r>
            <a:endParaRPr lang="en-US" altLang="ja-JP" sz="2400" dirty="0" smtClean="0">
              <a:solidFill>
                <a:srgbClr val="FF0000"/>
              </a:solidFill>
            </a:endParaRPr>
          </a:p>
          <a:p>
            <a:pPr marL="514350" indent="-514350">
              <a:buNone/>
            </a:pPr>
            <a:r>
              <a:rPr lang="en-US" altLang="ja-JP" sz="2400" dirty="0" smtClean="0"/>
              <a:t>1. (</a:t>
            </a:r>
            <a:r>
              <a:rPr lang="ja-JP" altLang="en-US" sz="2400" dirty="0" smtClean="0"/>
              <a:t>デパートへ行きます。</a:t>
            </a:r>
            <a:r>
              <a:rPr lang="en-US" altLang="ja-JP" sz="2400" dirty="0" smtClean="0"/>
              <a:t>)(</a:t>
            </a:r>
            <a:r>
              <a:rPr lang="ja-JP" altLang="en-US" sz="2400" dirty="0" smtClean="0"/>
              <a:t>くつを買いました</a:t>
            </a:r>
            <a:r>
              <a:rPr lang="ja-JP" altLang="en-US" sz="2400" smtClean="0"/>
              <a:t>。</a:t>
            </a:r>
            <a:r>
              <a:rPr lang="en-US" altLang="ja-JP" sz="2400" dirty="0" smtClean="0"/>
              <a:t>)	</a:t>
            </a:r>
          </a:p>
          <a:p>
            <a:pPr marL="514350" indent="-514350">
              <a:buNone/>
            </a:pPr>
            <a:r>
              <a:rPr lang="en-US" altLang="ja-JP" sz="2400" dirty="0" smtClean="0"/>
              <a:t>		</a:t>
            </a:r>
            <a:r>
              <a:rPr lang="ja-JP" altLang="en-US" sz="2400" smtClean="0"/>
              <a:t>⇒</a:t>
            </a:r>
            <a:r>
              <a:rPr lang="ja-JP" altLang="en-US" sz="2400" smtClean="0">
                <a:solidFill>
                  <a:srgbClr val="FF0000"/>
                </a:solidFill>
              </a:rPr>
              <a:t>デパートへ行った時、くつを買いました。</a:t>
            </a:r>
            <a:endParaRPr lang="en-US" altLang="ja-JP" sz="2400" dirty="0" smtClean="0">
              <a:solidFill>
                <a:srgbClr val="FF0000"/>
              </a:solidFill>
            </a:endParaRPr>
          </a:p>
          <a:p>
            <a:pPr marL="514350" indent="-514350">
              <a:buNone/>
            </a:pPr>
            <a:r>
              <a:rPr lang="en-US" altLang="ja-JP" sz="2400" dirty="0" smtClean="0"/>
              <a:t>2. (</a:t>
            </a:r>
            <a:r>
              <a:rPr lang="ja-JP" altLang="en-US" sz="2400" dirty="0"/>
              <a:t>買</a:t>
            </a:r>
            <a:r>
              <a:rPr lang="ja-JP" altLang="en-US" sz="2400" dirty="0" smtClean="0"/>
              <a:t>い</a:t>
            </a:r>
            <a:r>
              <a:rPr lang="ja-JP" altLang="en-US" sz="2400" dirty="0"/>
              <a:t>も</a:t>
            </a:r>
            <a:r>
              <a:rPr lang="ja-JP" altLang="en-US" sz="2400" dirty="0" smtClean="0"/>
              <a:t>のに行きます。</a:t>
            </a:r>
            <a:r>
              <a:rPr lang="en-US" altLang="ja-JP" sz="2400" dirty="0" smtClean="0"/>
              <a:t>)(</a:t>
            </a:r>
            <a:r>
              <a:rPr lang="ja-JP" altLang="en-US" sz="2400" dirty="0" smtClean="0"/>
              <a:t>いつも友だちと行き</a:t>
            </a:r>
            <a:r>
              <a:rPr lang="ja-JP" altLang="en-US" sz="2400" smtClean="0"/>
              <a:t>ます。</a:t>
            </a:r>
            <a:endParaRPr lang="en-US" altLang="ja-JP" sz="2400" dirty="0" smtClean="0"/>
          </a:p>
          <a:p>
            <a:pPr marL="514350" indent="-514350">
              <a:buNone/>
            </a:pPr>
            <a:r>
              <a:rPr lang="en-US" altLang="ja-JP" sz="2400" dirty="0" smtClean="0"/>
              <a:t>		</a:t>
            </a:r>
            <a:r>
              <a:rPr lang="ja-JP" altLang="en-US" sz="2400" smtClean="0"/>
              <a:t>⇒</a:t>
            </a:r>
            <a:r>
              <a:rPr lang="ja-JP" altLang="en-US" sz="2400" smtClean="0">
                <a:solidFill>
                  <a:srgbClr val="FF0000"/>
                </a:solidFill>
              </a:rPr>
              <a:t>買い物に行く時、いつも友だちと行きます。</a:t>
            </a:r>
            <a:endParaRPr lang="en-US" altLang="ja-JP" sz="2400" dirty="0" smtClean="0">
              <a:solidFill>
                <a:srgbClr val="FF0000"/>
              </a:solidFill>
            </a:endParaRPr>
          </a:p>
          <a:p>
            <a:pPr marL="514350" indent="-514350">
              <a:buNone/>
            </a:pPr>
            <a:r>
              <a:rPr lang="en-US" altLang="ja-JP" sz="2400" dirty="0" smtClean="0"/>
              <a:t>3. (</a:t>
            </a:r>
            <a:r>
              <a:rPr lang="ja-JP" altLang="en-US" sz="2400" dirty="0" smtClean="0"/>
              <a:t>時間があります。</a:t>
            </a:r>
            <a:r>
              <a:rPr lang="en-US" altLang="ja-JP" sz="2400" dirty="0" smtClean="0"/>
              <a:t>)(</a:t>
            </a:r>
            <a:r>
              <a:rPr lang="ja-JP" altLang="en-US" sz="2400" dirty="0" smtClean="0"/>
              <a:t>本を読みます</a:t>
            </a:r>
            <a:r>
              <a:rPr lang="ja-JP" altLang="en-US" sz="2400" smtClean="0"/>
              <a:t>。</a:t>
            </a:r>
            <a:r>
              <a:rPr lang="en-US" altLang="ja-JP" sz="2400" dirty="0" smtClean="0"/>
              <a:t>)</a:t>
            </a:r>
          </a:p>
          <a:p>
            <a:pPr marL="514350" indent="-514350">
              <a:buNone/>
            </a:pPr>
            <a:r>
              <a:rPr lang="en-US" altLang="ja-JP" sz="2400" dirty="0" smtClean="0"/>
              <a:t>		</a:t>
            </a:r>
            <a:r>
              <a:rPr lang="ja-JP" altLang="en-US" sz="2400" smtClean="0"/>
              <a:t>⇒</a:t>
            </a:r>
            <a:r>
              <a:rPr lang="ja-JP" altLang="en-US" sz="2400" smtClean="0">
                <a:solidFill>
                  <a:srgbClr val="FF0000"/>
                </a:solidFill>
              </a:rPr>
              <a:t>時間がある時、本を読みます。</a:t>
            </a:r>
            <a:endParaRPr lang="en-US" altLang="ja-JP" sz="2400" dirty="0" smtClean="0">
              <a:solidFill>
                <a:srgbClr val="FF0000"/>
              </a:solidFill>
            </a:endParaRPr>
          </a:p>
          <a:p>
            <a:pPr marL="514350" indent="-514350">
              <a:buNone/>
            </a:pPr>
            <a:r>
              <a:rPr lang="en-US" altLang="ja-JP" sz="2400" dirty="0" smtClean="0"/>
              <a:t>4. (</a:t>
            </a:r>
            <a:r>
              <a:rPr lang="ja-JP" altLang="en-US" sz="2400" dirty="0" smtClean="0"/>
              <a:t>じゅぎょうがありません。</a:t>
            </a:r>
            <a:r>
              <a:rPr lang="en-US" altLang="ja-JP" sz="2400" dirty="0" smtClean="0"/>
              <a:t>)(</a:t>
            </a:r>
            <a:r>
              <a:rPr lang="ja-JP" altLang="en-US" sz="2400" dirty="0" smtClean="0"/>
              <a:t>昼ごろ起きま</a:t>
            </a:r>
            <a:r>
              <a:rPr lang="ja-JP" altLang="en-US" sz="2400" smtClean="0"/>
              <a:t>す。</a:t>
            </a:r>
            <a:r>
              <a:rPr lang="en-US" altLang="ja-JP" sz="2400" dirty="0" smtClean="0"/>
              <a:t>)</a:t>
            </a:r>
          </a:p>
          <a:p>
            <a:pPr marL="514350" indent="-514350">
              <a:buNone/>
            </a:pPr>
            <a:r>
              <a:rPr lang="en-US" altLang="ja-JP" sz="2400" dirty="0" smtClean="0"/>
              <a:t>		</a:t>
            </a:r>
            <a:r>
              <a:rPr lang="ja-JP" altLang="en-US" sz="2400" smtClean="0"/>
              <a:t>⇒</a:t>
            </a:r>
            <a:r>
              <a:rPr lang="ja-JP" altLang="en-US" sz="2400" smtClean="0">
                <a:solidFill>
                  <a:srgbClr val="FF0000"/>
                </a:solidFill>
              </a:rPr>
              <a:t>じゅぎょうがない時、昼ごろ起きます。</a:t>
            </a:r>
            <a:endParaRPr lang="en-US" altLang="ja-JP" sz="2400" dirty="0" smtClean="0">
              <a:solidFill>
                <a:srgbClr val="FF0000"/>
              </a:solidFill>
            </a:endParaRPr>
          </a:p>
          <a:p>
            <a:pPr marL="514350" indent="-514350">
              <a:buNone/>
            </a:pPr>
            <a:r>
              <a:rPr lang="en-US" altLang="ja-JP" sz="2400" dirty="0" smtClean="0"/>
              <a:t>5. (</a:t>
            </a:r>
            <a:r>
              <a:rPr lang="ja-JP" altLang="en-US" sz="2400" smtClean="0"/>
              <a:t>りょこうに行きます。</a:t>
            </a:r>
            <a:r>
              <a:rPr lang="en-US" altLang="ja-JP" sz="2400" dirty="0" smtClean="0"/>
              <a:t>)(</a:t>
            </a:r>
            <a:r>
              <a:rPr lang="ja-JP" altLang="en-US" sz="2400" smtClean="0"/>
              <a:t>たくさんしゃしんをとりました。</a:t>
            </a:r>
            <a:r>
              <a:rPr lang="en-US" altLang="ja-JP" sz="2400" dirty="0" smtClean="0"/>
              <a:t>)</a:t>
            </a:r>
          </a:p>
          <a:p>
            <a:pPr marL="514350" indent="-514350">
              <a:buNone/>
            </a:pPr>
            <a:r>
              <a:rPr lang="en-US" altLang="ja-JP" sz="2400" dirty="0" smtClean="0"/>
              <a:t>		</a:t>
            </a:r>
            <a:r>
              <a:rPr lang="ja-JP" altLang="en-US" sz="2400" smtClean="0"/>
              <a:t>⇒</a:t>
            </a:r>
            <a:r>
              <a:rPr lang="ja-JP" altLang="en-US" sz="2400" smtClean="0">
                <a:solidFill>
                  <a:srgbClr val="FF0000"/>
                </a:solidFill>
              </a:rPr>
              <a:t>りょこうに行った時、たくさんしゃしんをとりました。</a:t>
            </a:r>
            <a:endParaRPr lang="en-US" sz="2400" dirty="0">
              <a:solidFill>
                <a:srgbClr val="FF0000"/>
              </a:solidFill>
            </a:endParaRPr>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Expressing occasion, using </a:t>
            </a:r>
            <a:r>
              <a:rPr lang="ja-JP" altLang="en-US" smtClean="0"/>
              <a:t>時</a:t>
            </a:r>
            <a:endParaRPr lang="en-US" dirty="0"/>
          </a:p>
        </p:txBody>
      </p:sp>
    </p:spTree>
    <p:extLst>
      <p:ext uri="{BB962C8B-B14F-4D97-AF65-F5344CB8AC3E}">
        <p14:creationId xmlns:p14="http://schemas.microsoft.com/office/powerpoint/2010/main" xmlns="" val="34752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3" name="Content Placeholder 12"/>
          <p:cNvSpPr>
            <a:spLocks noGrp="1"/>
          </p:cNvSpPr>
          <p:nvPr>
            <p:ph idx="1"/>
          </p:nvPr>
        </p:nvSpPr>
        <p:spPr>
          <a:xfrm>
            <a:off x="457200" y="1663908"/>
            <a:ext cx="8229600" cy="4525963"/>
          </a:xfrm>
        </p:spPr>
        <p:txBody>
          <a:bodyPr/>
          <a:lstStyle/>
          <a:p>
            <a:pPr marL="514350" indent="-514350">
              <a:buFont typeface="+mj-lt"/>
              <a:buAutoNum type="arabicPeriod"/>
            </a:pPr>
            <a:r>
              <a:rPr lang="ja-JP" altLang="en-US" smtClean="0"/>
              <a:t>時間がある時、＿＿＿＿＿＿＿＿。</a:t>
            </a:r>
            <a:endParaRPr lang="en-US" altLang="ja-JP" dirty="0" smtClean="0"/>
          </a:p>
          <a:p>
            <a:pPr marL="514350" indent="-514350">
              <a:buFont typeface="+mj-lt"/>
              <a:buAutoNum type="arabicPeriod"/>
            </a:pPr>
            <a:r>
              <a:rPr lang="ja-JP" altLang="en-US" smtClean="0"/>
              <a:t>分からないことばがある時、＿＿＿＿＿＿。</a:t>
            </a:r>
            <a:endParaRPr lang="en-US" altLang="ja-JP" dirty="0" smtClean="0"/>
          </a:p>
          <a:p>
            <a:pPr marL="514350" indent="-514350">
              <a:buFont typeface="+mj-lt"/>
              <a:buAutoNum type="arabicPeriod"/>
            </a:pPr>
            <a:r>
              <a:rPr lang="ja-JP" altLang="en-US" smtClean="0"/>
              <a:t>＿＿＿＿＿＿＿＿時、早くねます。</a:t>
            </a:r>
            <a:endParaRPr lang="en-US" altLang="ja-JP" dirty="0" smtClean="0"/>
          </a:p>
          <a:p>
            <a:pPr marL="514350" indent="-514350">
              <a:buFont typeface="+mj-lt"/>
              <a:buAutoNum type="arabicPeriod"/>
            </a:pPr>
            <a:r>
              <a:rPr lang="ja-JP" altLang="en-US" smtClean="0"/>
              <a:t>＿＿＿＿＿＿＿＿時、うれしくなります。</a:t>
            </a:r>
            <a:endParaRPr lang="en-US" altLang="ja-JP" dirty="0" smtClean="0"/>
          </a:p>
          <a:p>
            <a:pPr marL="514350" indent="-514350">
              <a:buFont typeface="+mj-lt"/>
              <a:buAutoNum type="arabicPeriod"/>
            </a:pPr>
            <a:r>
              <a:rPr lang="ja-JP" altLang="en-US" smtClean="0"/>
              <a:t>＿＿＿＿＿＿＿時、友だちと話します。</a:t>
            </a:r>
            <a:endParaRPr lang="en-US" dirty="0"/>
          </a:p>
        </p:txBody>
      </p:sp>
      <p:sp>
        <p:nvSpPr>
          <p:cNvPr id="11" name="Title 1"/>
          <p:cNvSpPr txBox="1">
            <a:spLocks/>
          </p:cNvSpPr>
          <p:nvPr/>
        </p:nvSpPr>
        <p:spPr>
          <a:xfrm>
            <a:off x="457200" y="274638"/>
            <a:ext cx="8229600" cy="1143000"/>
          </a:xfrm>
          <a:prstGeom prst="rect">
            <a:avLst/>
          </a:prstGeom>
          <a:solidFill>
            <a:schemeClr val="accent6">
              <a:lumMod val="60000"/>
              <a:lumOff val="40000"/>
            </a:schemeClr>
          </a:solidFill>
        </p:spPr>
        <p:txBody>
          <a:bodyPr vert="horz" lIns="91440" tIns="45720" rIns="91440" bIns="45720" rtlCol="0" anchor="ctr">
            <a:normAutofit/>
          </a:bodyPr>
          <a:lstStyle/>
          <a:p>
            <a:pPr lvl="0" algn="ctr" defTabSz="914400" fontAlgn="auto">
              <a:spcAft>
                <a:spcPts val="0"/>
              </a:spcAft>
              <a:defRPr/>
            </a:pPr>
            <a:r>
              <a:rPr lang="en-US" altLang="ja-JP" sz="3600" dirty="0" smtClean="0"/>
              <a:t>Expressing occasion, using </a:t>
            </a:r>
            <a:r>
              <a:rPr lang="ja-JP" altLang="en-US" sz="3600" smtClean="0"/>
              <a:t>時</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2072523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56150"/>
          </a:xfrm>
        </p:spPr>
        <p:txBody>
          <a:bodyPr>
            <a:normAutofit/>
          </a:bodyPr>
          <a:lstStyle/>
          <a:p>
            <a:pPr marL="514350" indent="-514350">
              <a:buFont typeface="Wingdings" pitchFamily="2" charset="2"/>
              <a:buChar char="Ø"/>
            </a:pPr>
            <a:r>
              <a:rPr lang="en-US" altLang="ja-JP" sz="2800" dirty="0" smtClean="0"/>
              <a:t>Connect the sentences using </a:t>
            </a:r>
            <a:r>
              <a:rPr lang="ja-JP" altLang="en-US" sz="2800" smtClean="0"/>
              <a:t>～時</a:t>
            </a:r>
            <a:r>
              <a:rPr lang="en-US" altLang="ja-JP" sz="2800" dirty="0" smtClean="0"/>
              <a:t>. Pay attention the tense before </a:t>
            </a:r>
            <a:r>
              <a:rPr lang="ja-JP" altLang="en-US" sz="2800" smtClean="0"/>
              <a:t>時</a:t>
            </a:r>
            <a:r>
              <a:rPr lang="en-US" altLang="ja-JP" sz="2800" dirty="0" smtClean="0"/>
              <a:t>.</a:t>
            </a:r>
          </a:p>
          <a:p>
            <a:pPr marL="514350" indent="-514350">
              <a:buNone/>
            </a:pPr>
            <a:endParaRPr lang="en-US" altLang="ja-JP" sz="2400" dirty="0" smtClean="0"/>
          </a:p>
          <a:p>
            <a:pPr marL="514350" indent="-514350">
              <a:buNone/>
            </a:pPr>
            <a:r>
              <a:rPr lang="ja-JP" altLang="en-US" sz="2400" smtClean="0"/>
              <a:t>例：食べすぎる／おなかが痛くなる</a:t>
            </a:r>
            <a:r>
              <a:rPr lang="en-US" altLang="ja-JP" sz="2400" dirty="0" smtClean="0"/>
              <a:t/>
            </a:r>
            <a:br>
              <a:rPr lang="en-US" altLang="ja-JP" sz="2400" dirty="0" smtClean="0"/>
            </a:br>
            <a:r>
              <a:rPr lang="ja-JP" altLang="en-US" sz="2400" smtClean="0"/>
              <a:t>⇒食べすぎ</a:t>
            </a:r>
            <a:r>
              <a:rPr lang="ja-JP" altLang="en-US" sz="2400" smtClean="0">
                <a:solidFill>
                  <a:srgbClr val="FF0000"/>
                </a:solidFill>
              </a:rPr>
              <a:t>た</a:t>
            </a:r>
            <a:r>
              <a:rPr lang="ja-JP" altLang="en-US" sz="2400" smtClean="0"/>
              <a:t>時、おなかが痛く</a:t>
            </a:r>
            <a:r>
              <a:rPr lang="ja-JP" altLang="en-US" sz="2400" smtClean="0">
                <a:solidFill>
                  <a:srgbClr val="FF0000"/>
                </a:solidFill>
              </a:rPr>
              <a:t>なります</a:t>
            </a:r>
            <a:r>
              <a:rPr lang="ja-JP" altLang="en-US" sz="2400" smtClean="0"/>
              <a:t>。</a:t>
            </a:r>
            <a:r>
              <a:rPr lang="en-US" altLang="ja-JP" sz="2800" dirty="0" smtClean="0"/>
              <a:t/>
            </a:r>
            <a:br>
              <a:rPr lang="en-US" altLang="ja-JP" sz="2800" dirty="0" smtClean="0"/>
            </a:br>
            <a:endParaRPr lang="en-US" altLang="ja-JP" sz="2800" dirty="0" smtClean="0"/>
          </a:p>
          <a:p>
            <a:pPr marL="514350" indent="-514350">
              <a:buFont typeface="+mj-lt"/>
              <a:buAutoNum type="arabicPeriod"/>
            </a:pPr>
            <a:r>
              <a:rPr lang="ja-JP" altLang="en-US" sz="2800" smtClean="0"/>
              <a:t>友達が来る／いっしょにゲームをした</a:t>
            </a:r>
            <a:endParaRPr lang="en-US" altLang="ja-JP" sz="2800" dirty="0" smtClean="0"/>
          </a:p>
          <a:p>
            <a:pPr marL="514350" indent="-514350">
              <a:buFont typeface="+mj-lt"/>
              <a:buAutoNum type="arabicPeriod"/>
            </a:pPr>
            <a:r>
              <a:rPr lang="ja-JP" altLang="en-US" sz="2800" smtClean="0"/>
              <a:t>ひこうきに乗る／チケットを買う</a:t>
            </a:r>
            <a:endParaRPr lang="en-US" altLang="ja-JP" sz="2800" dirty="0" smtClean="0"/>
          </a:p>
          <a:p>
            <a:pPr marL="514350" indent="-514350">
              <a:buFont typeface="+mj-lt"/>
              <a:buAutoNum type="arabicPeriod"/>
            </a:pPr>
            <a:r>
              <a:rPr lang="ja-JP" altLang="en-US" sz="2800" smtClean="0"/>
              <a:t>しゃしんをとる／「チーズ」と言う</a:t>
            </a:r>
            <a:endParaRPr lang="en-US" altLang="ja-JP" sz="2800" dirty="0" smtClean="0"/>
          </a:p>
          <a:p>
            <a:pPr marL="514350" indent="-514350">
              <a:buFont typeface="+mj-lt"/>
              <a:buAutoNum type="arabicPeriod"/>
            </a:pPr>
            <a:r>
              <a:rPr lang="ja-JP" altLang="en-US" sz="2800" smtClean="0"/>
              <a:t>かぜをひく／授業を休む</a:t>
            </a:r>
            <a:endParaRPr lang="en-US" sz="28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44</a:t>
            </a:fld>
            <a:endParaRPr lang="en-US" dirty="0"/>
          </a:p>
        </p:txBody>
      </p:sp>
      <p:sp>
        <p:nvSpPr>
          <p:cNvPr id="5" name="Title 1"/>
          <p:cNvSpPr>
            <a:spLocks noGrp="1"/>
          </p:cNvSpPr>
          <p:nvPr>
            <p:ph type="title"/>
          </p:nvPr>
        </p:nvSpPr>
        <p:spPr>
          <a:solidFill>
            <a:schemeClr val="accent6">
              <a:lumMod val="60000"/>
              <a:lumOff val="40000"/>
            </a:schemeClr>
          </a:solidFill>
        </p:spPr>
        <p:txBody>
          <a:bodyPr/>
          <a:lstStyle/>
          <a:p>
            <a:r>
              <a:rPr lang="ja-JP" altLang="en-US" smtClean="0"/>
              <a:t>～時</a:t>
            </a:r>
            <a:endParaRPr lang="en-US" dirty="0"/>
          </a:p>
        </p:txBody>
      </p:sp>
      <p:sp>
        <p:nvSpPr>
          <p:cNvPr id="8" name="Frame 7"/>
          <p:cNvSpPr/>
          <p:nvPr/>
        </p:nvSpPr>
        <p:spPr>
          <a:xfrm>
            <a:off x="457200" y="2955471"/>
            <a:ext cx="5812972" cy="914400"/>
          </a:xfrm>
          <a:prstGeom prst="frame">
            <a:avLst>
              <a:gd name="adj1" fmla="val 1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lstStyle/>
          <a:p>
            <a:r>
              <a:rPr lang="ja-JP" altLang="en-US" smtClean="0"/>
              <a:t>ぶんぽう２</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46</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r>
              <a:rPr lang="en-US" altLang="ja-JP" sz="3200" dirty="0" smtClean="0"/>
              <a:t>Expressing intention </a:t>
            </a:r>
            <a:br>
              <a:rPr lang="en-US" altLang="ja-JP" sz="3200" dirty="0" smtClean="0"/>
            </a:br>
            <a:r>
              <a:rPr lang="en-US" altLang="ja-JP" sz="3200" dirty="0" smtClean="0"/>
              <a:t>using the volitional form of the verb +</a:t>
            </a:r>
            <a:r>
              <a:rPr lang="ja-JP" altLang="en-US" sz="3200" smtClean="0"/>
              <a:t>と思う</a:t>
            </a:r>
            <a:endParaRPr lang="ja-JP" altLang="en-US" sz="3200" dirty="0"/>
          </a:p>
        </p:txBody>
      </p:sp>
      <p:sp>
        <p:nvSpPr>
          <p:cNvPr id="6" name="Rectangle 3"/>
          <p:cNvSpPr>
            <a:spLocks noGrp="1" noChangeArrowheads="1"/>
          </p:cNvSpPr>
          <p:nvPr>
            <p:ph idx="1"/>
          </p:nvPr>
        </p:nvSpPr>
        <p:spPr>
          <a:xfrm>
            <a:off x="193638" y="1708878"/>
            <a:ext cx="8721762" cy="4647471"/>
          </a:xfrm>
          <a:noFill/>
          <a:ln>
            <a:noFill/>
          </a:ln>
        </p:spPr>
        <p:txBody>
          <a:bodyPr/>
          <a:lstStyle/>
          <a:p>
            <a:pPr marL="609600" indent="-609600" eaLnBrk="1" hangingPunct="1">
              <a:buFontTx/>
              <a:buAutoNum type="arabicPeriod"/>
            </a:pPr>
            <a:r>
              <a:rPr lang="en-US" altLang="ja-JP" u="sng" dirty="0" smtClean="0"/>
              <a:t>Volitional plain form </a:t>
            </a:r>
            <a:r>
              <a:rPr lang="en-US" altLang="ja-JP" dirty="0" smtClean="0"/>
              <a:t>of verb + </a:t>
            </a:r>
            <a:r>
              <a:rPr lang="ja-JP" altLang="en-US" dirty="0" smtClean="0"/>
              <a:t>と思い</a:t>
            </a:r>
            <a:r>
              <a:rPr lang="ja-JP" altLang="en-US" smtClean="0"/>
              <a:t>ます</a:t>
            </a:r>
            <a:endParaRPr lang="en-US" altLang="ja-JP" dirty="0" smtClean="0"/>
          </a:p>
        </p:txBody>
      </p:sp>
      <p:pic>
        <p:nvPicPr>
          <p:cNvPr id="6146" name="Picture 2"/>
          <p:cNvPicPr>
            <a:picLocks noChangeAspect="1" noChangeArrowheads="1"/>
          </p:cNvPicPr>
          <p:nvPr/>
        </p:nvPicPr>
        <p:blipFill>
          <a:blip r:embed="rId2"/>
          <a:srcRect/>
          <a:stretch>
            <a:fillRect/>
          </a:stretch>
        </p:blipFill>
        <p:spPr bwMode="auto">
          <a:xfrm>
            <a:off x="60961" y="2904970"/>
            <a:ext cx="8915400" cy="24099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5" descr="L03_Page_01"/>
          <p:cNvPicPr>
            <a:picLocks noChangeAspect="1" noChangeArrowheads="1"/>
          </p:cNvPicPr>
          <p:nvPr/>
        </p:nvPicPr>
        <p:blipFill>
          <a:blip r:embed="rId3"/>
          <a:srcRect l="19060" t="13538" r="19914" b="13658"/>
          <a:stretch>
            <a:fillRect/>
          </a:stretch>
        </p:blipFill>
        <p:spPr bwMode="auto">
          <a:xfrm>
            <a:off x="233082" y="2608729"/>
            <a:ext cx="1994274" cy="1683572"/>
          </a:xfrm>
          <a:prstGeom prst="rect">
            <a:avLst/>
          </a:prstGeom>
          <a:noFill/>
          <a:ln w="9525">
            <a:solidFill>
              <a:schemeClr val="tx1"/>
            </a:solidFill>
            <a:miter lim="800000"/>
            <a:headEnd/>
            <a:tailEnd/>
          </a:ln>
        </p:spPr>
      </p:pic>
      <p:sp>
        <p:nvSpPr>
          <p:cNvPr id="5" name="Rectangle 3"/>
          <p:cNvSpPr txBox="1">
            <a:spLocks noChangeArrowheads="1"/>
          </p:cNvSpPr>
          <p:nvPr/>
        </p:nvSpPr>
        <p:spPr bwMode="auto">
          <a:xfrm>
            <a:off x="2362200" y="2608729"/>
            <a:ext cx="6553200" cy="2590800"/>
          </a:xfrm>
          <a:prstGeom prst="rect">
            <a:avLst/>
          </a:prstGeom>
          <a:noFill/>
          <a:ln w="9525">
            <a:noFill/>
            <a:miter lim="800000"/>
            <a:headEnd/>
            <a:tailEnd/>
          </a:ln>
        </p:spPr>
        <p:txBody>
          <a:bodyPr/>
          <a:lstStyle/>
          <a:p>
            <a:pPr marL="342900" indent="-342900">
              <a:spcBef>
                <a:spcPct val="20000"/>
              </a:spcBef>
              <a:buClr>
                <a:srgbClr val="343A1B"/>
              </a:buClr>
              <a:buSzPct val="90000"/>
            </a:pPr>
            <a:r>
              <a:rPr lang="en-US" altLang="ja-JP" sz="3200" dirty="0"/>
              <a:t>X</a:t>
            </a:r>
            <a:r>
              <a:rPr lang="ja-JP" altLang="en-US" sz="3200"/>
              <a:t>：週末、何か予定（よてい）がありますか。</a:t>
            </a:r>
          </a:p>
          <a:p>
            <a:pPr marL="342900" indent="-342900">
              <a:spcBef>
                <a:spcPct val="20000"/>
              </a:spcBef>
              <a:buClr>
                <a:srgbClr val="343A1B"/>
              </a:buClr>
              <a:buSzPct val="90000"/>
            </a:pPr>
            <a:r>
              <a:rPr lang="en-US" altLang="ja-JP" sz="3200" dirty="0"/>
              <a:t>Y</a:t>
            </a:r>
            <a:r>
              <a:rPr lang="ja-JP" altLang="en-US" sz="3200"/>
              <a:t>：そうですねえ。</a:t>
            </a:r>
            <a:r>
              <a:rPr lang="ja-JP" altLang="en-US" sz="3200" smtClean="0"/>
              <a:t>友だちと</a:t>
            </a:r>
            <a:r>
              <a:rPr lang="ja-JP" altLang="en-US" sz="3200"/>
              <a:t>映画</a:t>
            </a:r>
            <a:r>
              <a:rPr lang="ja-JP" altLang="en-US" sz="3200" smtClean="0"/>
              <a:t>を</a:t>
            </a:r>
            <a:endParaRPr lang="en-US" altLang="ja-JP" sz="3200" dirty="0" smtClean="0"/>
          </a:p>
          <a:p>
            <a:pPr marL="342900" indent="-342900">
              <a:spcBef>
                <a:spcPct val="20000"/>
              </a:spcBef>
              <a:buClr>
                <a:srgbClr val="343A1B"/>
              </a:buClr>
              <a:buSzPct val="90000"/>
            </a:pPr>
            <a:r>
              <a:rPr lang="en-US" altLang="ja-JP" sz="3200" dirty="0" smtClean="0">
                <a:solidFill>
                  <a:srgbClr val="FF0000"/>
                </a:solidFill>
              </a:rPr>
              <a:t>     </a:t>
            </a:r>
            <a:r>
              <a:rPr lang="ja-JP" altLang="en-US" sz="3200" u="sng" smtClean="0">
                <a:solidFill>
                  <a:srgbClr val="FF0000"/>
                </a:solidFill>
              </a:rPr>
              <a:t>見</a:t>
            </a:r>
            <a:r>
              <a:rPr lang="ja-JP" altLang="en-US" sz="3200" u="sng">
                <a:solidFill>
                  <a:srgbClr val="FF0000"/>
                </a:solidFill>
              </a:rPr>
              <a:t>よう</a:t>
            </a:r>
            <a:r>
              <a:rPr lang="ja-JP" altLang="en-US" sz="3200"/>
              <a:t>と思います。</a:t>
            </a:r>
          </a:p>
        </p:txBody>
      </p:sp>
      <p:sp>
        <p:nvSpPr>
          <p:cNvPr id="6" name="TextBox 5"/>
          <p:cNvSpPr txBox="1"/>
          <p:nvPr/>
        </p:nvSpPr>
        <p:spPr>
          <a:xfrm>
            <a:off x="3028278" y="4938632"/>
            <a:ext cx="1086522" cy="646331"/>
          </a:xfrm>
          <a:prstGeom prst="rect">
            <a:avLst/>
          </a:prstGeom>
          <a:solidFill>
            <a:schemeClr val="accent2">
              <a:lumMod val="60000"/>
              <a:lumOff val="40000"/>
            </a:schemeClr>
          </a:solidFill>
        </p:spPr>
        <p:txBody>
          <a:bodyPr wrap="square" rtlCol="0">
            <a:spAutoFit/>
          </a:bodyPr>
          <a:lstStyle/>
          <a:p>
            <a:pPr algn="ctr"/>
            <a:r>
              <a:rPr lang="en-US" dirty="0" smtClean="0"/>
              <a:t>Volitional form</a:t>
            </a:r>
            <a:endParaRPr lang="en-US" dirty="0"/>
          </a:p>
        </p:txBody>
      </p:sp>
      <p:sp>
        <p:nvSpPr>
          <p:cNvPr id="9" name="Title 8"/>
          <p:cNvSpPr>
            <a:spLocks noGrp="1"/>
          </p:cNvSpPr>
          <p:nvPr>
            <p:ph type="title"/>
          </p:nvPr>
        </p:nvSpPr>
        <p:spPr/>
        <p:txBody>
          <a:bodyPr/>
          <a:lstStyle/>
          <a:p>
            <a:r>
              <a:rPr lang="en-US" altLang="ja-JP" sz="3200" dirty="0" smtClean="0"/>
              <a:t>Expressing intention </a:t>
            </a:r>
            <a:br>
              <a:rPr lang="en-US" altLang="ja-JP" sz="3200" dirty="0" smtClean="0"/>
            </a:br>
            <a:r>
              <a:rPr lang="en-US" altLang="ja-JP" sz="3200" dirty="0" smtClean="0"/>
              <a:t>using the volitional form of the verb +</a:t>
            </a:r>
            <a:r>
              <a:rPr lang="ja-JP" altLang="en-US" sz="3200" smtClean="0"/>
              <a:t>と思う</a:t>
            </a:r>
            <a:endParaRPr lang="en-US" sz="3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ChangeArrowheads="1"/>
          </p:cNvSpPr>
          <p:nvPr/>
        </p:nvSpPr>
        <p:spPr bwMode="auto">
          <a:xfrm>
            <a:off x="685800" y="1981200"/>
            <a:ext cx="7772400" cy="4114800"/>
          </a:xfrm>
          <a:prstGeom prst="rect">
            <a:avLst/>
          </a:prstGeom>
          <a:noFill/>
          <a:ln w="9525">
            <a:noFill/>
            <a:miter lim="800000"/>
            <a:headEnd/>
            <a:tailEnd/>
          </a:ln>
        </p:spPr>
        <p:txBody>
          <a:bodyPr/>
          <a:lstStyle/>
          <a:p>
            <a:r>
              <a:rPr lang="en-US" altLang="ja-JP" sz="2800"/>
              <a:t>Irregular Verbs</a:t>
            </a:r>
            <a:endParaRPr lang="en-US" altLang="ja-JP"/>
          </a:p>
        </p:txBody>
      </p:sp>
      <p:graphicFrame>
        <p:nvGraphicFramePr>
          <p:cNvPr id="32772" name="Group 4"/>
          <p:cNvGraphicFramePr>
            <a:graphicFrameLocks noGrp="1"/>
          </p:cNvGraphicFramePr>
          <p:nvPr/>
        </p:nvGraphicFramePr>
        <p:xfrm>
          <a:off x="304800" y="2819400"/>
          <a:ext cx="8610600" cy="2133601"/>
        </p:xfrm>
        <a:graphic>
          <a:graphicData uri="http://schemas.openxmlformats.org/drawingml/2006/table">
            <a:tbl>
              <a:tblPr/>
              <a:tblGrid>
                <a:gridCol w="990600"/>
                <a:gridCol w="1219200"/>
                <a:gridCol w="1371600"/>
                <a:gridCol w="1600200"/>
                <a:gridCol w="1752600"/>
                <a:gridCol w="1676400"/>
              </a:tblGrid>
              <a:tr h="584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a:t>
                      </a:r>
                      <a:r>
                        <a:rPr kumimoji="0" lang="ja-JP" altLang="en-US" sz="2400" b="0" i="0" u="none" strike="noStrike" cap="none" normalizeH="0" baseline="0" smtClean="0">
                          <a:ln>
                            <a:noFill/>
                          </a:ln>
                          <a:solidFill>
                            <a:schemeClr val="tx1"/>
                          </a:solidFill>
                          <a:effectLst/>
                          <a:latin typeface="Arial" charset="0"/>
                          <a:ea typeface="ＭＳ Ｐゴシック" charset="-128"/>
                        </a:rPr>
                        <a:t>ない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a:t>
                      </a:r>
                      <a:r>
                        <a:rPr kumimoji="0" lang="ja-JP" altLang="en-US" sz="2400" b="0" i="0" u="none" strike="noStrike" cap="none" normalizeH="0" baseline="0" smtClean="0">
                          <a:ln>
                            <a:noFill/>
                          </a:ln>
                          <a:solidFill>
                            <a:schemeClr val="tx1"/>
                          </a:solidFill>
                          <a:effectLst/>
                          <a:latin typeface="Arial" charset="0"/>
                          <a:ea typeface="ＭＳ Ｐゴシック" charset="-128"/>
                        </a:rPr>
                        <a:t>ます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Dictionary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Potential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Volitional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do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r>
              <a:tr h="744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come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r>
            </a:tbl>
          </a:graphicData>
        </a:graphic>
      </p:graphicFrame>
      <p:sp>
        <p:nvSpPr>
          <p:cNvPr id="32802" name="Text Box 34"/>
          <p:cNvSpPr txBox="1">
            <a:spLocks noChangeArrowheads="1"/>
          </p:cNvSpPr>
          <p:nvPr/>
        </p:nvSpPr>
        <p:spPr bwMode="auto">
          <a:xfrm>
            <a:off x="1323975" y="3565525"/>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しない</a:t>
            </a:r>
          </a:p>
        </p:txBody>
      </p:sp>
      <p:sp>
        <p:nvSpPr>
          <p:cNvPr id="32803" name="Text Box 35"/>
          <p:cNvSpPr txBox="1">
            <a:spLocks noChangeArrowheads="1"/>
          </p:cNvSpPr>
          <p:nvPr/>
        </p:nvSpPr>
        <p:spPr bwMode="auto">
          <a:xfrm>
            <a:off x="1371600" y="43434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こない</a:t>
            </a:r>
          </a:p>
        </p:txBody>
      </p:sp>
      <p:sp>
        <p:nvSpPr>
          <p:cNvPr id="32804" name="Text Box 36"/>
          <p:cNvSpPr txBox="1">
            <a:spLocks noChangeArrowheads="1"/>
          </p:cNvSpPr>
          <p:nvPr/>
        </p:nvSpPr>
        <p:spPr bwMode="auto">
          <a:xfrm>
            <a:off x="2667000" y="3581400"/>
            <a:ext cx="1143000" cy="457200"/>
          </a:xfrm>
          <a:prstGeom prst="rect">
            <a:avLst/>
          </a:prstGeom>
          <a:noFill/>
          <a:ln w="9525">
            <a:noFill/>
            <a:miter lim="800000"/>
            <a:headEnd/>
            <a:tailEnd/>
          </a:ln>
        </p:spPr>
        <p:txBody>
          <a:bodyPr>
            <a:spAutoFit/>
          </a:bodyPr>
          <a:lstStyle/>
          <a:p>
            <a:r>
              <a:rPr kumimoji="1" lang="ja-JP" altLang="en-US" sz="2400">
                <a:latin typeface="Osaka" charset="-128"/>
                <a:ea typeface="Osaka" charset="-128"/>
              </a:rPr>
              <a:t>します</a:t>
            </a:r>
            <a:endParaRPr kumimoji="1" lang="en-US" altLang="ja-JP" sz="2400">
              <a:latin typeface="Osaka" charset="-128"/>
              <a:ea typeface="Osaka" charset="-128"/>
            </a:endParaRPr>
          </a:p>
        </p:txBody>
      </p:sp>
      <p:sp>
        <p:nvSpPr>
          <p:cNvPr id="32805" name="Text Box 37"/>
          <p:cNvSpPr txBox="1">
            <a:spLocks noChangeArrowheads="1"/>
          </p:cNvSpPr>
          <p:nvPr/>
        </p:nvSpPr>
        <p:spPr bwMode="auto">
          <a:xfrm>
            <a:off x="2711450" y="43434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きます</a:t>
            </a:r>
            <a:endParaRPr kumimoji="1" lang="en-US" altLang="ja-JP" sz="2400">
              <a:latin typeface="Osaka" charset="-128"/>
              <a:ea typeface="Osaka" charset="-128"/>
            </a:endParaRPr>
          </a:p>
        </p:txBody>
      </p:sp>
      <p:sp>
        <p:nvSpPr>
          <p:cNvPr id="32806" name="Text Box 38"/>
          <p:cNvSpPr txBox="1">
            <a:spLocks noChangeArrowheads="1"/>
          </p:cNvSpPr>
          <p:nvPr/>
        </p:nvSpPr>
        <p:spPr bwMode="auto">
          <a:xfrm>
            <a:off x="4267200" y="3581400"/>
            <a:ext cx="7937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する</a:t>
            </a:r>
            <a:endParaRPr kumimoji="1" lang="en-US" altLang="ja-JP" sz="2400">
              <a:latin typeface="Osaka" charset="-128"/>
              <a:ea typeface="Osaka" charset="-128"/>
            </a:endParaRPr>
          </a:p>
        </p:txBody>
      </p:sp>
      <p:sp>
        <p:nvSpPr>
          <p:cNvPr id="32807" name="Text Box 39"/>
          <p:cNvSpPr txBox="1">
            <a:spLocks noChangeArrowheads="1"/>
          </p:cNvSpPr>
          <p:nvPr/>
        </p:nvSpPr>
        <p:spPr bwMode="auto">
          <a:xfrm>
            <a:off x="4235450" y="4343400"/>
            <a:ext cx="7937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くる</a:t>
            </a:r>
            <a:endParaRPr kumimoji="1" lang="en-US" altLang="ja-JP" sz="2400">
              <a:latin typeface="Osaka" charset="-128"/>
              <a:ea typeface="Osaka" charset="-128"/>
            </a:endParaRPr>
          </a:p>
        </p:txBody>
      </p:sp>
      <p:sp>
        <p:nvSpPr>
          <p:cNvPr id="32808" name="Text Box 40"/>
          <p:cNvSpPr txBox="1">
            <a:spLocks noChangeArrowheads="1"/>
          </p:cNvSpPr>
          <p:nvPr/>
        </p:nvSpPr>
        <p:spPr bwMode="auto">
          <a:xfrm>
            <a:off x="5835650" y="35814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できる</a:t>
            </a:r>
            <a:endParaRPr kumimoji="1" lang="en-US" altLang="ja-JP" sz="2400">
              <a:latin typeface="Osaka" charset="-128"/>
              <a:ea typeface="Osaka" charset="-128"/>
            </a:endParaRPr>
          </a:p>
        </p:txBody>
      </p:sp>
      <p:sp>
        <p:nvSpPr>
          <p:cNvPr id="32809" name="Text Box 41"/>
          <p:cNvSpPr txBox="1">
            <a:spLocks noChangeArrowheads="1"/>
          </p:cNvSpPr>
          <p:nvPr/>
        </p:nvSpPr>
        <p:spPr bwMode="auto">
          <a:xfrm>
            <a:off x="5638800" y="4343400"/>
            <a:ext cx="14033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こられる</a:t>
            </a:r>
            <a:endParaRPr kumimoji="1" lang="en-US" altLang="ja-JP" sz="2400">
              <a:latin typeface="Osaka" charset="-128"/>
              <a:ea typeface="Osaka" charset="-128"/>
            </a:endParaRPr>
          </a:p>
        </p:txBody>
      </p:sp>
      <p:sp>
        <p:nvSpPr>
          <p:cNvPr id="32810" name="Text Box 42"/>
          <p:cNvSpPr txBox="1">
            <a:spLocks noChangeArrowheads="1"/>
          </p:cNvSpPr>
          <p:nvPr/>
        </p:nvSpPr>
        <p:spPr bwMode="auto">
          <a:xfrm>
            <a:off x="7527925" y="3552825"/>
            <a:ext cx="1098550" cy="457200"/>
          </a:xfrm>
          <a:prstGeom prst="rect">
            <a:avLst/>
          </a:prstGeom>
          <a:noFill/>
          <a:ln w="9525">
            <a:noFill/>
            <a:miter lim="800000"/>
            <a:headEnd/>
            <a:tailEnd/>
          </a:ln>
        </p:spPr>
        <p:txBody>
          <a:bodyPr wrap="none">
            <a:spAutoFit/>
          </a:bodyPr>
          <a:lstStyle/>
          <a:p>
            <a:r>
              <a:rPr kumimoji="1" lang="ja-JP" altLang="en-US" sz="2400">
                <a:solidFill>
                  <a:srgbClr val="FF0000"/>
                </a:solidFill>
                <a:latin typeface="Osaka" charset="-128"/>
                <a:ea typeface="Osaka" charset="-128"/>
              </a:rPr>
              <a:t>しよう</a:t>
            </a:r>
            <a:endParaRPr kumimoji="1" lang="en-US" altLang="ja-JP" sz="2400">
              <a:latin typeface="Osaka" charset="-128"/>
              <a:ea typeface="Osaka" charset="-128"/>
            </a:endParaRPr>
          </a:p>
        </p:txBody>
      </p:sp>
      <p:sp>
        <p:nvSpPr>
          <p:cNvPr id="32811" name="Text Box 43"/>
          <p:cNvSpPr txBox="1">
            <a:spLocks noChangeArrowheads="1"/>
          </p:cNvSpPr>
          <p:nvPr/>
        </p:nvSpPr>
        <p:spPr bwMode="auto">
          <a:xfrm>
            <a:off x="7512050" y="4343400"/>
            <a:ext cx="1098550" cy="457200"/>
          </a:xfrm>
          <a:prstGeom prst="rect">
            <a:avLst/>
          </a:prstGeom>
          <a:noFill/>
          <a:ln w="9525">
            <a:noFill/>
            <a:miter lim="800000"/>
            <a:headEnd/>
            <a:tailEnd/>
          </a:ln>
        </p:spPr>
        <p:txBody>
          <a:bodyPr wrap="none">
            <a:spAutoFit/>
          </a:bodyPr>
          <a:lstStyle/>
          <a:p>
            <a:r>
              <a:rPr kumimoji="1" lang="ja-JP" altLang="en-US" sz="2400">
                <a:solidFill>
                  <a:srgbClr val="FF0000"/>
                </a:solidFill>
                <a:latin typeface="Osaka" charset="-128"/>
                <a:ea typeface="Osaka" charset="-128"/>
              </a:rPr>
              <a:t>こよう</a:t>
            </a:r>
            <a:endParaRPr kumimoji="1" lang="en-US" altLang="ja-JP" sz="2400">
              <a:latin typeface="Osaka" charset="-128"/>
              <a:ea typeface="Osaka" charset="-128"/>
            </a:endParaRPr>
          </a:p>
        </p:txBody>
      </p:sp>
      <p:sp>
        <p:nvSpPr>
          <p:cNvPr id="15" name="Donut 14"/>
          <p:cNvSpPr/>
          <p:nvPr/>
        </p:nvSpPr>
        <p:spPr>
          <a:xfrm>
            <a:off x="7212250" y="2353456"/>
            <a:ext cx="1631950" cy="2908092"/>
          </a:xfrm>
          <a:prstGeom prst="donut">
            <a:avLst>
              <a:gd name="adj" fmla="val 2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itle 1"/>
          <p:cNvSpPr txBox="1">
            <a:spLocks/>
          </p:cNvSpPr>
          <p:nvPr/>
        </p:nvSpPr>
        <p:spPr>
          <a:xfrm>
            <a:off x="457200" y="274638"/>
            <a:ext cx="8229600" cy="1143000"/>
          </a:xfrm>
          <a:prstGeom prst="rect">
            <a:avLst/>
          </a:prstGeom>
          <a:solidFill>
            <a:schemeClr val="accent6">
              <a:lumMod val="60000"/>
              <a:lumOff val="40000"/>
            </a:schemeClr>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chemeClr val="tx1"/>
                </a:solidFill>
                <a:effectLst/>
                <a:uLnTx/>
                <a:uFillTx/>
                <a:latin typeface="+mj-lt"/>
                <a:ea typeface="+mj-ea"/>
                <a:cs typeface="+mj-cs"/>
              </a:rPr>
              <a:t>どうしのかつよう</a:t>
            </a:r>
            <a: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t/>
            </a:r>
            <a:b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br>
            <a:r>
              <a:rPr kumimoji="0" lang="ja-JP" altLang="en-US" sz="3200" b="0" i="0" u="none" strike="noStrike" kern="1200" cap="none" spc="0" normalizeH="0" baseline="0" noProof="0" smtClean="0">
                <a:ln>
                  <a:noFill/>
                </a:ln>
                <a:solidFill>
                  <a:schemeClr val="tx1"/>
                </a:solidFill>
                <a:effectLst/>
                <a:uLnTx/>
                <a:uFillTx/>
                <a:latin typeface="+mj-lt"/>
                <a:ea typeface="+mj-ea"/>
                <a:cs typeface="+mj-cs"/>
              </a:rPr>
              <a:t> </a:t>
            </a:r>
            <a: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t>Verb Conjugation</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rved Left Arrow 26"/>
          <p:cNvSpPr/>
          <p:nvPr/>
        </p:nvSpPr>
        <p:spPr>
          <a:xfrm rot="16200000">
            <a:off x="6017105" y="623959"/>
            <a:ext cx="895292" cy="25378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419" name="Rectangle 3"/>
          <p:cNvSpPr>
            <a:spLocks noChangeArrowheads="1"/>
          </p:cNvSpPr>
          <p:nvPr/>
        </p:nvSpPr>
        <p:spPr bwMode="auto">
          <a:xfrm>
            <a:off x="669925" y="1600200"/>
            <a:ext cx="7772400" cy="609600"/>
          </a:xfrm>
          <a:prstGeom prst="rect">
            <a:avLst/>
          </a:prstGeom>
          <a:noFill/>
          <a:ln w="9525">
            <a:noFill/>
            <a:miter lim="800000"/>
            <a:headEnd/>
            <a:tailEnd/>
          </a:ln>
        </p:spPr>
        <p:txBody>
          <a:bodyPr/>
          <a:lstStyle/>
          <a:p>
            <a:r>
              <a:rPr lang="ja-JP" altLang="en-US" sz="2800"/>
              <a:t>る </a:t>
            </a:r>
            <a:r>
              <a:rPr lang="en-US" altLang="ja-JP" sz="2800" dirty="0"/>
              <a:t>Verbs: Drop the final-</a:t>
            </a:r>
            <a:r>
              <a:rPr lang="ja-JP" altLang="en-US" sz="2800"/>
              <a:t>る</a:t>
            </a:r>
            <a:r>
              <a:rPr lang="en-US" altLang="ja-JP" sz="2800" dirty="0"/>
              <a:t> and add-</a:t>
            </a:r>
            <a:r>
              <a:rPr lang="ja-JP" altLang="en-US" sz="2800"/>
              <a:t>よう</a:t>
            </a:r>
            <a:r>
              <a:rPr lang="en-US" altLang="ja-JP" sz="2800" dirty="0"/>
              <a:t>.</a:t>
            </a:r>
          </a:p>
        </p:txBody>
      </p:sp>
      <p:graphicFrame>
        <p:nvGraphicFramePr>
          <p:cNvPr id="34820" name="Group 4"/>
          <p:cNvGraphicFramePr>
            <a:graphicFrameLocks noGrp="1"/>
          </p:cNvGraphicFramePr>
          <p:nvPr/>
        </p:nvGraphicFramePr>
        <p:xfrm>
          <a:off x="136525" y="2362200"/>
          <a:ext cx="8839200" cy="3762375"/>
        </p:xfrm>
        <a:graphic>
          <a:graphicData uri="http://schemas.openxmlformats.org/drawingml/2006/table">
            <a:tbl>
              <a:tblPr/>
              <a:tblGrid>
                <a:gridCol w="1031875"/>
                <a:gridCol w="1549400"/>
                <a:gridCol w="1482725"/>
                <a:gridCol w="1677988"/>
                <a:gridCol w="1547812"/>
                <a:gridCol w="1549400"/>
              </a:tblGrid>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dirty="0" smtClean="0">
                          <a:ln>
                            <a:noFill/>
                          </a:ln>
                          <a:solidFill>
                            <a:schemeClr val="tx1"/>
                          </a:solidFill>
                          <a:effectLst/>
                          <a:latin typeface="Arial" charset="0"/>
                          <a:ea typeface="ＭＳ Ｐゴシック" charset="-128"/>
                        </a:rPr>
                        <a:t>〜</a:t>
                      </a:r>
                      <a:r>
                        <a:rPr kumimoji="0" lang="ja-JP" altLang="en-US" sz="2400" b="0" i="0" u="none" strike="noStrike" cap="none" normalizeH="0" baseline="0" smtClean="0">
                          <a:ln>
                            <a:noFill/>
                          </a:ln>
                          <a:solidFill>
                            <a:schemeClr val="tx1"/>
                          </a:solidFill>
                          <a:effectLst/>
                          <a:latin typeface="Arial" charset="0"/>
                          <a:ea typeface="ＭＳ Ｐゴシック" charset="-128"/>
                        </a:rPr>
                        <a:t>ない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a:t>
                      </a:r>
                      <a:r>
                        <a:rPr kumimoji="0" lang="ja-JP" altLang="en-US" sz="2400" b="0" i="0" u="none" strike="noStrike" cap="none" normalizeH="0" baseline="0" smtClean="0">
                          <a:ln>
                            <a:noFill/>
                          </a:ln>
                          <a:solidFill>
                            <a:schemeClr val="tx1"/>
                          </a:solidFill>
                          <a:effectLst/>
                          <a:latin typeface="Arial" charset="0"/>
                          <a:ea typeface="ＭＳ Ｐゴシック" charset="-128"/>
                        </a:rPr>
                        <a:t>ます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Dictionary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Potential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Volitional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r>
              <a:tr h="800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see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r>
              <a:tr h="828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wear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r>
              <a:tr h="8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take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0F1"/>
                    </a:solidFill>
                  </a:tcPr>
                </a:tc>
              </a:tr>
              <a:tr h="83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smtClean="0">
                          <a:ln>
                            <a:noFill/>
                          </a:ln>
                          <a:solidFill>
                            <a:schemeClr val="tx1"/>
                          </a:solidFill>
                          <a:effectLst/>
                          <a:latin typeface="Arial" charset="0"/>
                          <a:ea typeface="ＭＳ Ｐゴシック" charset="-128"/>
                        </a:rPr>
                        <a:t>find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8F0F1"/>
                    </a:solidFill>
                  </a:tcPr>
                </a:tc>
              </a:tr>
            </a:tbl>
          </a:graphicData>
        </a:graphic>
      </p:graphicFrame>
      <p:sp>
        <p:nvSpPr>
          <p:cNvPr id="34864" name="Text Box 48"/>
          <p:cNvSpPr txBox="1">
            <a:spLocks noChangeArrowheads="1"/>
          </p:cNvSpPr>
          <p:nvPr/>
        </p:nvSpPr>
        <p:spPr bwMode="auto">
          <a:xfrm>
            <a:off x="1476375" y="30480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みない</a:t>
            </a:r>
          </a:p>
        </p:txBody>
      </p:sp>
      <p:sp>
        <p:nvSpPr>
          <p:cNvPr id="34865" name="Text Box 49"/>
          <p:cNvSpPr txBox="1">
            <a:spLocks noChangeArrowheads="1"/>
          </p:cNvSpPr>
          <p:nvPr/>
        </p:nvSpPr>
        <p:spPr bwMode="auto">
          <a:xfrm>
            <a:off x="1476375" y="38100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きない</a:t>
            </a:r>
          </a:p>
        </p:txBody>
      </p:sp>
      <p:sp>
        <p:nvSpPr>
          <p:cNvPr id="34866" name="Text Box 50"/>
          <p:cNvSpPr txBox="1">
            <a:spLocks noChangeArrowheads="1"/>
          </p:cNvSpPr>
          <p:nvPr/>
        </p:nvSpPr>
        <p:spPr bwMode="auto">
          <a:xfrm>
            <a:off x="1279525" y="4648200"/>
            <a:ext cx="1447800" cy="457200"/>
          </a:xfrm>
          <a:prstGeom prst="rect">
            <a:avLst/>
          </a:prstGeom>
          <a:noFill/>
          <a:ln w="9525">
            <a:noFill/>
            <a:miter lim="800000"/>
            <a:headEnd/>
            <a:tailEnd/>
          </a:ln>
        </p:spPr>
        <p:txBody>
          <a:bodyPr>
            <a:spAutoFit/>
          </a:bodyPr>
          <a:lstStyle/>
          <a:p>
            <a:r>
              <a:rPr kumimoji="1" lang="ja-JP" altLang="en-US" sz="2400">
                <a:latin typeface="Osaka" charset="-128"/>
                <a:ea typeface="Osaka" charset="-128"/>
              </a:rPr>
              <a:t>うけない</a:t>
            </a:r>
            <a:endParaRPr kumimoji="1" lang="en-US" altLang="ja-JP" sz="2400">
              <a:latin typeface="Osaka" charset="-128"/>
              <a:ea typeface="Osaka" charset="-128"/>
            </a:endParaRPr>
          </a:p>
        </p:txBody>
      </p:sp>
      <p:sp>
        <p:nvSpPr>
          <p:cNvPr id="34867" name="Text Box 51"/>
          <p:cNvSpPr txBox="1">
            <a:spLocks noChangeArrowheads="1"/>
          </p:cNvSpPr>
          <p:nvPr/>
        </p:nvSpPr>
        <p:spPr bwMode="auto">
          <a:xfrm>
            <a:off x="1323975" y="5349875"/>
            <a:ext cx="1098550" cy="822325"/>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みつけ</a:t>
            </a:r>
            <a:endParaRPr kumimoji="1" lang="en-US" altLang="ja-JP" sz="2400">
              <a:latin typeface="Osaka" charset="-128"/>
              <a:ea typeface="Osaka" charset="-128"/>
            </a:endParaRPr>
          </a:p>
          <a:p>
            <a:r>
              <a:rPr kumimoji="1" lang="ja-JP" altLang="en-US" sz="2400">
                <a:latin typeface="Osaka" charset="-128"/>
                <a:ea typeface="Osaka" charset="-128"/>
              </a:rPr>
              <a:t>ない</a:t>
            </a:r>
            <a:endParaRPr kumimoji="1" lang="en-US" altLang="ja-JP" sz="2400">
              <a:latin typeface="Osaka" charset="-128"/>
              <a:ea typeface="Osaka" charset="-128"/>
            </a:endParaRPr>
          </a:p>
        </p:txBody>
      </p:sp>
      <p:sp>
        <p:nvSpPr>
          <p:cNvPr id="34868" name="Text Box 52"/>
          <p:cNvSpPr txBox="1">
            <a:spLocks noChangeArrowheads="1"/>
          </p:cNvSpPr>
          <p:nvPr/>
        </p:nvSpPr>
        <p:spPr bwMode="auto">
          <a:xfrm>
            <a:off x="3000375" y="30480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みます</a:t>
            </a:r>
            <a:endParaRPr kumimoji="1" lang="en-US" altLang="ja-JP" sz="2400">
              <a:latin typeface="Osaka" charset="-128"/>
              <a:ea typeface="Osaka" charset="-128"/>
            </a:endParaRPr>
          </a:p>
        </p:txBody>
      </p:sp>
      <p:sp>
        <p:nvSpPr>
          <p:cNvPr id="34869" name="Text Box 53"/>
          <p:cNvSpPr txBox="1">
            <a:spLocks noChangeArrowheads="1"/>
          </p:cNvSpPr>
          <p:nvPr/>
        </p:nvSpPr>
        <p:spPr bwMode="auto">
          <a:xfrm>
            <a:off x="2955925" y="38100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きます</a:t>
            </a:r>
            <a:endParaRPr kumimoji="1" lang="en-US" altLang="ja-JP" sz="2400">
              <a:latin typeface="Osaka" charset="-128"/>
              <a:ea typeface="Osaka" charset="-128"/>
            </a:endParaRPr>
          </a:p>
        </p:txBody>
      </p:sp>
      <p:sp>
        <p:nvSpPr>
          <p:cNvPr id="34870" name="Text Box 54"/>
          <p:cNvSpPr txBox="1">
            <a:spLocks noChangeArrowheads="1"/>
          </p:cNvSpPr>
          <p:nvPr/>
        </p:nvSpPr>
        <p:spPr bwMode="auto">
          <a:xfrm>
            <a:off x="2803525" y="4648200"/>
            <a:ext cx="14033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うけます</a:t>
            </a:r>
            <a:endParaRPr kumimoji="1" lang="en-US" altLang="ja-JP" sz="2400">
              <a:latin typeface="Osaka" charset="-128"/>
              <a:ea typeface="Osaka" charset="-128"/>
            </a:endParaRPr>
          </a:p>
        </p:txBody>
      </p:sp>
      <p:sp>
        <p:nvSpPr>
          <p:cNvPr id="34871" name="Text Box 55"/>
          <p:cNvSpPr txBox="1">
            <a:spLocks noChangeArrowheads="1"/>
          </p:cNvSpPr>
          <p:nvPr/>
        </p:nvSpPr>
        <p:spPr bwMode="auto">
          <a:xfrm>
            <a:off x="2879725" y="5334000"/>
            <a:ext cx="1098550" cy="822325"/>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みつけ</a:t>
            </a:r>
            <a:endParaRPr kumimoji="1" lang="en-US" altLang="ja-JP" sz="2400">
              <a:latin typeface="Osaka" charset="-128"/>
              <a:ea typeface="Osaka" charset="-128"/>
            </a:endParaRPr>
          </a:p>
          <a:p>
            <a:r>
              <a:rPr kumimoji="1" lang="ja-JP" altLang="en-US" sz="2400">
                <a:latin typeface="Osaka" charset="-128"/>
                <a:ea typeface="Osaka" charset="-128"/>
              </a:rPr>
              <a:t>ます</a:t>
            </a:r>
            <a:endParaRPr kumimoji="1" lang="en-US" altLang="ja-JP" sz="2400">
              <a:latin typeface="Osaka" charset="-128"/>
              <a:ea typeface="Osaka" charset="-128"/>
            </a:endParaRPr>
          </a:p>
        </p:txBody>
      </p:sp>
      <p:sp>
        <p:nvSpPr>
          <p:cNvPr id="34872" name="Text Box 56"/>
          <p:cNvSpPr txBox="1">
            <a:spLocks noChangeArrowheads="1"/>
          </p:cNvSpPr>
          <p:nvPr/>
        </p:nvSpPr>
        <p:spPr bwMode="auto">
          <a:xfrm>
            <a:off x="4600575" y="2971800"/>
            <a:ext cx="7937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みる</a:t>
            </a:r>
            <a:endParaRPr kumimoji="1" lang="en-US" altLang="ja-JP" sz="2400">
              <a:latin typeface="Osaka" charset="-128"/>
              <a:ea typeface="Osaka" charset="-128"/>
            </a:endParaRPr>
          </a:p>
        </p:txBody>
      </p:sp>
      <p:sp>
        <p:nvSpPr>
          <p:cNvPr id="34873" name="Text Box 57"/>
          <p:cNvSpPr txBox="1">
            <a:spLocks noChangeArrowheads="1"/>
          </p:cNvSpPr>
          <p:nvPr/>
        </p:nvSpPr>
        <p:spPr bwMode="auto">
          <a:xfrm>
            <a:off x="4600575" y="3810000"/>
            <a:ext cx="7937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きる</a:t>
            </a:r>
            <a:endParaRPr kumimoji="1" lang="en-US" altLang="ja-JP" sz="2400">
              <a:latin typeface="Osaka" charset="-128"/>
              <a:ea typeface="Osaka" charset="-128"/>
            </a:endParaRPr>
          </a:p>
        </p:txBody>
      </p:sp>
      <p:sp>
        <p:nvSpPr>
          <p:cNvPr id="34874" name="Text Box 58"/>
          <p:cNvSpPr txBox="1">
            <a:spLocks noChangeArrowheads="1"/>
          </p:cNvSpPr>
          <p:nvPr/>
        </p:nvSpPr>
        <p:spPr bwMode="auto">
          <a:xfrm>
            <a:off x="4479925" y="4648200"/>
            <a:ext cx="10985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うける</a:t>
            </a:r>
            <a:endParaRPr kumimoji="1" lang="en-US" altLang="ja-JP" sz="2400">
              <a:latin typeface="Osaka" charset="-128"/>
              <a:ea typeface="Osaka" charset="-128"/>
            </a:endParaRPr>
          </a:p>
        </p:txBody>
      </p:sp>
      <p:sp>
        <p:nvSpPr>
          <p:cNvPr id="34875" name="Text Box 59"/>
          <p:cNvSpPr txBox="1">
            <a:spLocks noChangeArrowheads="1"/>
          </p:cNvSpPr>
          <p:nvPr/>
        </p:nvSpPr>
        <p:spPr bwMode="auto">
          <a:xfrm>
            <a:off x="4327525" y="5470525"/>
            <a:ext cx="14033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みつける</a:t>
            </a:r>
            <a:endParaRPr kumimoji="1" lang="en-US" altLang="ja-JP" sz="2400">
              <a:latin typeface="Osaka" charset="-128"/>
              <a:ea typeface="Osaka" charset="-128"/>
            </a:endParaRPr>
          </a:p>
        </p:txBody>
      </p:sp>
      <p:sp>
        <p:nvSpPr>
          <p:cNvPr id="34876" name="Text Box 60"/>
          <p:cNvSpPr txBox="1">
            <a:spLocks noChangeArrowheads="1"/>
          </p:cNvSpPr>
          <p:nvPr/>
        </p:nvSpPr>
        <p:spPr bwMode="auto">
          <a:xfrm>
            <a:off x="7512050" y="3000375"/>
            <a:ext cx="1098550" cy="457200"/>
          </a:xfrm>
          <a:prstGeom prst="rect">
            <a:avLst/>
          </a:prstGeom>
          <a:noFill/>
          <a:ln w="9525">
            <a:noFill/>
            <a:miter lim="800000"/>
            <a:headEnd/>
            <a:tailEnd/>
          </a:ln>
        </p:spPr>
        <p:txBody>
          <a:bodyPr wrap="none">
            <a:spAutoFit/>
          </a:bodyPr>
          <a:lstStyle/>
          <a:p>
            <a:r>
              <a:rPr kumimoji="1" lang="ja-JP" altLang="en-US" sz="2400">
                <a:solidFill>
                  <a:srgbClr val="FF0000"/>
                </a:solidFill>
                <a:latin typeface="Osaka" charset="-128"/>
                <a:ea typeface="Osaka" charset="-128"/>
              </a:rPr>
              <a:t>みよう</a:t>
            </a:r>
            <a:endParaRPr kumimoji="1" lang="en-US" altLang="ja-JP" sz="2400">
              <a:solidFill>
                <a:srgbClr val="FF0000"/>
              </a:solidFill>
              <a:latin typeface="Osaka" charset="-128"/>
              <a:ea typeface="Osaka" charset="-128"/>
            </a:endParaRPr>
          </a:p>
        </p:txBody>
      </p:sp>
      <p:sp>
        <p:nvSpPr>
          <p:cNvPr id="34877" name="Text Box 61"/>
          <p:cNvSpPr txBox="1">
            <a:spLocks noChangeArrowheads="1"/>
          </p:cNvSpPr>
          <p:nvPr/>
        </p:nvSpPr>
        <p:spPr bwMode="auto">
          <a:xfrm>
            <a:off x="7451725" y="3810000"/>
            <a:ext cx="1098550" cy="457200"/>
          </a:xfrm>
          <a:prstGeom prst="rect">
            <a:avLst/>
          </a:prstGeom>
          <a:noFill/>
          <a:ln w="9525">
            <a:noFill/>
            <a:miter lim="800000"/>
            <a:headEnd/>
            <a:tailEnd/>
          </a:ln>
        </p:spPr>
        <p:txBody>
          <a:bodyPr wrap="none">
            <a:spAutoFit/>
          </a:bodyPr>
          <a:lstStyle/>
          <a:p>
            <a:r>
              <a:rPr kumimoji="1" lang="ja-JP" altLang="en-US" sz="2400">
                <a:solidFill>
                  <a:srgbClr val="FF0000"/>
                </a:solidFill>
                <a:latin typeface="Osaka" charset="-128"/>
                <a:ea typeface="Osaka" charset="-128"/>
              </a:rPr>
              <a:t>きよう</a:t>
            </a:r>
            <a:endParaRPr kumimoji="1" lang="en-US" altLang="ja-JP" sz="2400">
              <a:latin typeface="Osaka" charset="-128"/>
              <a:ea typeface="Osaka" charset="-128"/>
            </a:endParaRPr>
          </a:p>
        </p:txBody>
      </p:sp>
      <p:sp>
        <p:nvSpPr>
          <p:cNvPr id="34878" name="Text Box 62"/>
          <p:cNvSpPr txBox="1">
            <a:spLocks noChangeArrowheads="1"/>
          </p:cNvSpPr>
          <p:nvPr/>
        </p:nvSpPr>
        <p:spPr bwMode="auto">
          <a:xfrm>
            <a:off x="7404100" y="4632325"/>
            <a:ext cx="1403350" cy="457200"/>
          </a:xfrm>
          <a:prstGeom prst="rect">
            <a:avLst/>
          </a:prstGeom>
          <a:noFill/>
          <a:ln w="9525">
            <a:noFill/>
            <a:miter lim="800000"/>
            <a:headEnd/>
            <a:tailEnd/>
          </a:ln>
        </p:spPr>
        <p:txBody>
          <a:bodyPr wrap="none">
            <a:spAutoFit/>
          </a:bodyPr>
          <a:lstStyle/>
          <a:p>
            <a:r>
              <a:rPr kumimoji="1" lang="ja-JP" altLang="en-US" sz="2400">
                <a:solidFill>
                  <a:srgbClr val="FF0000"/>
                </a:solidFill>
                <a:latin typeface="Osaka" charset="-128"/>
                <a:ea typeface="Osaka" charset="-128"/>
              </a:rPr>
              <a:t>うけよう</a:t>
            </a:r>
            <a:endParaRPr kumimoji="1" lang="en-US" altLang="ja-JP" sz="2400">
              <a:latin typeface="Osaka" charset="-128"/>
              <a:ea typeface="Osaka" charset="-128"/>
            </a:endParaRPr>
          </a:p>
        </p:txBody>
      </p:sp>
      <p:sp>
        <p:nvSpPr>
          <p:cNvPr id="34879" name="Text Box 63"/>
          <p:cNvSpPr txBox="1">
            <a:spLocks noChangeArrowheads="1"/>
          </p:cNvSpPr>
          <p:nvPr/>
        </p:nvSpPr>
        <p:spPr bwMode="auto">
          <a:xfrm>
            <a:off x="7359650" y="5410200"/>
            <a:ext cx="1708150" cy="457200"/>
          </a:xfrm>
          <a:prstGeom prst="rect">
            <a:avLst/>
          </a:prstGeom>
          <a:noFill/>
          <a:ln w="9525">
            <a:noFill/>
            <a:miter lim="800000"/>
            <a:headEnd/>
            <a:tailEnd/>
          </a:ln>
        </p:spPr>
        <p:txBody>
          <a:bodyPr wrap="none">
            <a:spAutoFit/>
          </a:bodyPr>
          <a:lstStyle/>
          <a:p>
            <a:r>
              <a:rPr kumimoji="1" lang="ja-JP" altLang="en-US" sz="2400">
                <a:solidFill>
                  <a:srgbClr val="FF0000"/>
                </a:solidFill>
                <a:latin typeface="Osaka" charset="-128"/>
                <a:ea typeface="Osaka" charset="-128"/>
              </a:rPr>
              <a:t>みつけよう</a:t>
            </a:r>
            <a:endParaRPr kumimoji="1" lang="en-US" altLang="ja-JP" sz="2400">
              <a:latin typeface="Osaka" charset="-128"/>
              <a:ea typeface="Osaka" charset="-128"/>
            </a:endParaRPr>
          </a:p>
        </p:txBody>
      </p:sp>
      <p:sp>
        <p:nvSpPr>
          <p:cNvPr id="34880" name="Text Box 64"/>
          <p:cNvSpPr txBox="1">
            <a:spLocks noChangeArrowheads="1"/>
          </p:cNvSpPr>
          <p:nvPr/>
        </p:nvSpPr>
        <p:spPr bwMode="auto">
          <a:xfrm>
            <a:off x="5927725" y="3048000"/>
            <a:ext cx="14033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みられる</a:t>
            </a:r>
            <a:endParaRPr kumimoji="1" lang="en-US" altLang="ja-JP" sz="2400">
              <a:latin typeface="Osaka" charset="-128"/>
              <a:ea typeface="Osaka" charset="-128"/>
            </a:endParaRPr>
          </a:p>
        </p:txBody>
      </p:sp>
      <p:sp>
        <p:nvSpPr>
          <p:cNvPr id="34881" name="Text Box 65"/>
          <p:cNvSpPr txBox="1">
            <a:spLocks noChangeArrowheads="1"/>
          </p:cNvSpPr>
          <p:nvPr/>
        </p:nvSpPr>
        <p:spPr bwMode="auto">
          <a:xfrm>
            <a:off x="5883275" y="3810000"/>
            <a:ext cx="1403350" cy="457200"/>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きられる</a:t>
            </a:r>
            <a:endParaRPr kumimoji="1" lang="en-US" altLang="ja-JP" sz="2400">
              <a:latin typeface="Osaka" charset="-128"/>
              <a:ea typeface="Osaka" charset="-128"/>
            </a:endParaRPr>
          </a:p>
        </p:txBody>
      </p:sp>
      <p:sp>
        <p:nvSpPr>
          <p:cNvPr id="34882" name="Text Box 66"/>
          <p:cNvSpPr txBox="1">
            <a:spLocks noChangeArrowheads="1"/>
          </p:cNvSpPr>
          <p:nvPr/>
        </p:nvSpPr>
        <p:spPr bwMode="auto">
          <a:xfrm>
            <a:off x="6080125" y="4479925"/>
            <a:ext cx="1098550" cy="822325"/>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うけ</a:t>
            </a:r>
            <a:endParaRPr kumimoji="1" lang="en-US" altLang="ja-JP" sz="2400" dirty="0">
              <a:latin typeface="Osaka" charset="-128"/>
              <a:ea typeface="Osaka" charset="-128"/>
            </a:endParaRPr>
          </a:p>
          <a:p>
            <a:r>
              <a:rPr kumimoji="1" lang="ja-JP" altLang="en-US" sz="2400">
                <a:latin typeface="Osaka" charset="-128"/>
                <a:ea typeface="Osaka" charset="-128"/>
              </a:rPr>
              <a:t>られる</a:t>
            </a:r>
            <a:endParaRPr kumimoji="1" lang="en-US" altLang="ja-JP" sz="2400" dirty="0">
              <a:latin typeface="Osaka" charset="-128"/>
              <a:ea typeface="Osaka" charset="-128"/>
            </a:endParaRPr>
          </a:p>
        </p:txBody>
      </p:sp>
      <p:sp>
        <p:nvSpPr>
          <p:cNvPr id="34883" name="Text Box 67"/>
          <p:cNvSpPr txBox="1">
            <a:spLocks noChangeArrowheads="1"/>
          </p:cNvSpPr>
          <p:nvPr/>
        </p:nvSpPr>
        <p:spPr bwMode="auto">
          <a:xfrm>
            <a:off x="6048375" y="5318125"/>
            <a:ext cx="1098550" cy="822325"/>
          </a:xfrm>
          <a:prstGeom prst="rect">
            <a:avLst/>
          </a:prstGeom>
          <a:noFill/>
          <a:ln w="9525">
            <a:noFill/>
            <a:miter lim="800000"/>
            <a:headEnd/>
            <a:tailEnd/>
          </a:ln>
        </p:spPr>
        <p:txBody>
          <a:bodyPr wrap="none">
            <a:spAutoFit/>
          </a:bodyPr>
          <a:lstStyle/>
          <a:p>
            <a:r>
              <a:rPr kumimoji="1" lang="ja-JP" altLang="en-US" sz="2400">
                <a:latin typeface="Osaka" charset="-128"/>
                <a:ea typeface="Osaka" charset="-128"/>
              </a:rPr>
              <a:t>みつけ</a:t>
            </a:r>
            <a:endParaRPr kumimoji="1" lang="en-US" altLang="ja-JP" sz="2400">
              <a:latin typeface="Osaka" charset="-128"/>
              <a:ea typeface="Osaka" charset="-128"/>
            </a:endParaRPr>
          </a:p>
          <a:p>
            <a:r>
              <a:rPr kumimoji="1" lang="ja-JP" altLang="en-US" sz="2400">
                <a:latin typeface="Osaka" charset="-128"/>
                <a:ea typeface="Osaka" charset="-128"/>
              </a:rPr>
              <a:t>られる</a:t>
            </a:r>
            <a:endParaRPr kumimoji="1" lang="en-US" altLang="ja-JP" sz="2400">
              <a:latin typeface="Osaka" charset="-128"/>
              <a:ea typeface="Osaka" charset="-128"/>
            </a:endParaRPr>
          </a:p>
        </p:txBody>
      </p:sp>
      <p:sp>
        <p:nvSpPr>
          <p:cNvPr id="26" name="Donut 25"/>
          <p:cNvSpPr/>
          <p:nvPr/>
        </p:nvSpPr>
        <p:spPr>
          <a:xfrm>
            <a:off x="7286625" y="2003528"/>
            <a:ext cx="1704975" cy="4854471"/>
          </a:xfrm>
          <a:prstGeom prst="donut">
            <a:avLst>
              <a:gd name="adj" fmla="val 2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itle 1"/>
          <p:cNvSpPr txBox="1">
            <a:spLocks/>
          </p:cNvSpPr>
          <p:nvPr/>
        </p:nvSpPr>
        <p:spPr>
          <a:xfrm>
            <a:off x="457200" y="274638"/>
            <a:ext cx="8229600" cy="1143000"/>
          </a:xfrm>
          <a:prstGeom prst="rect">
            <a:avLst/>
          </a:prstGeom>
          <a:solidFill>
            <a:schemeClr val="accent6">
              <a:lumMod val="60000"/>
              <a:lumOff val="40000"/>
            </a:schemeClr>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chemeClr val="tx1"/>
                </a:solidFill>
                <a:effectLst/>
                <a:uLnTx/>
                <a:uFillTx/>
                <a:latin typeface="+mj-lt"/>
                <a:ea typeface="+mj-ea"/>
                <a:cs typeface="+mj-cs"/>
              </a:rPr>
              <a:t>どうしのかつよう</a:t>
            </a:r>
            <a: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t/>
            </a:r>
            <a:b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br>
            <a:r>
              <a:rPr kumimoji="0" lang="ja-JP" altLang="en-US" sz="3200" b="0" i="0" u="none" strike="noStrike" kern="1200" cap="none" spc="0" normalizeH="0" baseline="0" noProof="0" smtClean="0">
                <a:ln>
                  <a:noFill/>
                </a:ln>
                <a:solidFill>
                  <a:schemeClr val="tx1"/>
                </a:solidFill>
                <a:effectLst/>
                <a:uLnTx/>
                <a:uFillTx/>
                <a:latin typeface="+mj-lt"/>
                <a:ea typeface="+mj-ea"/>
                <a:cs typeface="+mj-cs"/>
              </a:rPr>
              <a:t> </a:t>
            </a:r>
            <a: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t>Verb Conjugation</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8" name="Picture 4"/>
          <p:cNvPicPr>
            <a:picLocks noChangeAspect="1" noChangeArrowheads="1"/>
          </p:cNvPicPr>
          <p:nvPr/>
        </p:nvPicPr>
        <p:blipFill>
          <a:blip r:embed="rId3"/>
          <a:srcRect/>
          <a:stretch>
            <a:fillRect/>
          </a:stretch>
        </p:blipFill>
        <p:spPr bwMode="auto">
          <a:xfrm>
            <a:off x="0" y="1905000"/>
            <a:ext cx="2209800" cy="1468438"/>
          </a:xfrm>
          <a:prstGeom prst="rect">
            <a:avLst/>
          </a:prstGeom>
          <a:noFill/>
          <a:ln w="9525">
            <a:noFill/>
            <a:miter lim="800000"/>
            <a:headEnd/>
            <a:tailEnd/>
          </a:ln>
        </p:spPr>
      </p:pic>
      <p:pic>
        <p:nvPicPr>
          <p:cNvPr id="190486" name="Picture 22"/>
          <p:cNvPicPr>
            <a:picLocks noChangeAspect="1" noChangeArrowheads="1"/>
          </p:cNvPicPr>
          <p:nvPr/>
        </p:nvPicPr>
        <p:blipFill>
          <a:blip r:embed="rId4"/>
          <a:srcRect/>
          <a:stretch>
            <a:fillRect/>
          </a:stretch>
        </p:blipFill>
        <p:spPr bwMode="auto">
          <a:xfrm>
            <a:off x="163286" y="3487003"/>
            <a:ext cx="1041400" cy="1625600"/>
          </a:xfrm>
          <a:prstGeom prst="rect">
            <a:avLst/>
          </a:prstGeom>
          <a:noFill/>
          <a:ln w="9525">
            <a:noFill/>
            <a:miter lim="800000"/>
            <a:headEnd/>
            <a:tailEnd/>
          </a:ln>
        </p:spPr>
      </p:pic>
      <p:pic>
        <p:nvPicPr>
          <p:cNvPr id="190487" name="Picture 23"/>
          <p:cNvPicPr>
            <a:picLocks noChangeAspect="1" noChangeArrowheads="1"/>
          </p:cNvPicPr>
          <p:nvPr/>
        </p:nvPicPr>
        <p:blipFill>
          <a:blip r:embed="rId5"/>
          <a:srcRect/>
          <a:stretch>
            <a:fillRect/>
          </a:stretch>
        </p:blipFill>
        <p:spPr bwMode="auto">
          <a:xfrm>
            <a:off x="1204686" y="3677503"/>
            <a:ext cx="1663700" cy="1244600"/>
          </a:xfrm>
          <a:prstGeom prst="rect">
            <a:avLst/>
          </a:prstGeom>
          <a:noFill/>
          <a:ln w="9525">
            <a:noFill/>
            <a:miter lim="800000"/>
            <a:headEnd/>
            <a:tailEnd/>
          </a:ln>
        </p:spPr>
      </p:pic>
      <p:pic>
        <p:nvPicPr>
          <p:cNvPr id="190489" name="Picture 25"/>
          <p:cNvPicPr>
            <a:picLocks noChangeAspect="1" noChangeArrowheads="1"/>
          </p:cNvPicPr>
          <p:nvPr/>
        </p:nvPicPr>
        <p:blipFill>
          <a:blip r:embed="rId6"/>
          <a:srcRect/>
          <a:stretch>
            <a:fillRect/>
          </a:stretch>
        </p:blipFill>
        <p:spPr bwMode="auto">
          <a:xfrm>
            <a:off x="5137149" y="1684338"/>
            <a:ext cx="914400" cy="1689100"/>
          </a:xfrm>
          <a:prstGeom prst="rect">
            <a:avLst/>
          </a:prstGeom>
          <a:noFill/>
          <a:ln w="9525">
            <a:noFill/>
            <a:miter lim="800000"/>
            <a:headEnd/>
            <a:tailEnd/>
          </a:ln>
        </p:spPr>
      </p:pic>
      <p:pic>
        <p:nvPicPr>
          <p:cNvPr id="190500" name="Picture 36"/>
          <p:cNvPicPr>
            <a:picLocks noChangeAspect="1" noChangeArrowheads="1"/>
          </p:cNvPicPr>
          <p:nvPr/>
        </p:nvPicPr>
        <p:blipFill>
          <a:blip r:embed="rId7"/>
          <a:srcRect/>
          <a:stretch>
            <a:fillRect/>
          </a:stretch>
        </p:blipFill>
        <p:spPr bwMode="auto">
          <a:xfrm>
            <a:off x="163286" y="5334000"/>
            <a:ext cx="1587500" cy="1168400"/>
          </a:xfrm>
          <a:prstGeom prst="rect">
            <a:avLst/>
          </a:prstGeom>
          <a:noFill/>
          <a:ln w="9525">
            <a:noFill/>
            <a:miter lim="800000"/>
            <a:headEnd/>
            <a:tailEnd/>
          </a:ln>
        </p:spPr>
      </p:pic>
      <p:pic>
        <p:nvPicPr>
          <p:cNvPr id="190510" name="Picture 46"/>
          <p:cNvPicPr>
            <a:picLocks noChangeAspect="1" noChangeArrowheads="1"/>
          </p:cNvPicPr>
          <p:nvPr/>
        </p:nvPicPr>
        <p:blipFill>
          <a:blip r:embed="rId8"/>
          <a:srcRect/>
          <a:stretch>
            <a:fillRect/>
          </a:stretch>
        </p:blipFill>
        <p:spPr bwMode="auto">
          <a:xfrm>
            <a:off x="3546474" y="5130800"/>
            <a:ext cx="2505075" cy="1624012"/>
          </a:xfrm>
          <a:prstGeom prst="rect">
            <a:avLst/>
          </a:prstGeom>
          <a:noFill/>
          <a:ln w="9525">
            <a:noFill/>
            <a:miter lim="800000"/>
            <a:headEnd/>
            <a:tailEnd/>
          </a:ln>
        </p:spPr>
      </p:pic>
      <p:pic>
        <p:nvPicPr>
          <p:cNvPr id="190521" name="Picture 57"/>
          <p:cNvPicPr>
            <a:picLocks noChangeAspect="1" noChangeArrowheads="1"/>
          </p:cNvPicPr>
          <p:nvPr/>
        </p:nvPicPr>
        <p:blipFill>
          <a:blip r:embed="rId9"/>
          <a:srcRect/>
          <a:stretch>
            <a:fillRect/>
          </a:stretch>
        </p:blipFill>
        <p:spPr bwMode="auto">
          <a:xfrm>
            <a:off x="6455229" y="2798465"/>
            <a:ext cx="1625600" cy="1473200"/>
          </a:xfrm>
          <a:prstGeom prst="rect">
            <a:avLst/>
          </a:prstGeom>
          <a:noFill/>
          <a:ln w="9525">
            <a:noFill/>
            <a:miter lim="800000"/>
            <a:headEnd/>
            <a:tailEnd/>
          </a:ln>
        </p:spPr>
      </p:pic>
      <p:sp>
        <p:nvSpPr>
          <p:cNvPr id="17" name="Title 16"/>
          <p:cNvSpPr>
            <a:spLocks noGrp="1"/>
          </p:cNvSpPr>
          <p:nvPr>
            <p:ph type="title"/>
          </p:nvPr>
        </p:nvSpPr>
        <p:spPr/>
        <p:txBody>
          <a:bodyPr/>
          <a:lstStyle/>
          <a:p>
            <a:r>
              <a:rPr lang="ja-JP" altLang="en-US" smtClean="0"/>
              <a:t>海外旅行（かいがいりょこう）に</a:t>
            </a:r>
            <a:r>
              <a:rPr lang="en-US" altLang="ja-JP" dirty="0" smtClean="0"/>
              <a:t/>
            </a:r>
            <a:br>
              <a:rPr lang="en-US" altLang="ja-JP" dirty="0" smtClean="0"/>
            </a:br>
            <a:r>
              <a:rPr lang="ja-JP" altLang="en-US" smtClean="0"/>
              <a:t>何を持っていきますか？</a:t>
            </a:r>
            <a:endParaRPr lang="en-US" dirty="0"/>
          </a:p>
        </p:txBody>
      </p:sp>
      <p:sp>
        <p:nvSpPr>
          <p:cNvPr id="16" name="TextBox 15"/>
          <p:cNvSpPr txBox="1"/>
          <p:nvPr/>
        </p:nvSpPr>
        <p:spPr>
          <a:xfrm>
            <a:off x="2319564" y="2064603"/>
            <a:ext cx="2371271" cy="830997"/>
          </a:xfrm>
          <a:prstGeom prst="rect">
            <a:avLst/>
          </a:prstGeom>
          <a:solidFill>
            <a:schemeClr val="accent2">
              <a:lumMod val="40000"/>
              <a:lumOff val="60000"/>
            </a:schemeClr>
          </a:solidFill>
        </p:spPr>
        <p:txBody>
          <a:bodyPr wrap="square" rtlCol="0">
            <a:spAutoFit/>
          </a:bodyPr>
          <a:lstStyle/>
          <a:p>
            <a:pPr algn="ctr"/>
            <a:r>
              <a:rPr lang="ja-JP" altLang="en-US" sz="2400" smtClean="0"/>
              <a:t>パスポート</a:t>
            </a:r>
            <a:endParaRPr lang="en-US" altLang="ja-JP" sz="2400" dirty="0" smtClean="0"/>
          </a:p>
          <a:p>
            <a:pPr algn="ctr"/>
            <a:r>
              <a:rPr lang="ja-JP" altLang="en-US" sz="2400" smtClean="0"/>
              <a:t>お金（かね）</a:t>
            </a:r>
            <a:endParaRPr lang="en-US" sz="2400" dirty="0"/>
          </a:p>
        </p:txBody>
      </p:sp>
      <p:sp>
        <p:nvSpPr>
          <p:cNvPr id="18" name="TextBox 17"/>
          <p:cNvSpPr txBox="1"/>
          <p:nvPr/>
        </p:nvSpPr>
        <p:spPr>
          <a:xfrm>
            <a:off x="6248400" y="1833770"/>
            <a:ext cx="2371271" cy="461665"/>
          </a:xfrm>
          <a:prstGeom prst="rect">
            <a:avLst/>
          </a:prstGeom>
          <a:solidFill>
            <a:schemeClr val="accent2">
              <a:lumMod val="40000"/>
              <a:lumOff val="60000"/>
            </a:schemeClr>
          </a:solidFill>
        </p:spPr>
        <p:txBody>
          <a:bodyPr wrap="square" rtlCol="0">
            <a:spAutoFit/>
          </a:bodyPr>
          <a:lstStyle/>
          <a:p>
            <a:pPr algn="ctr"/>
            <a:r>
              <a:rPr lang="ja-JP" altLang="en-US" sz="2400" smtClean="0"/>
              <a:t>スーツケース</a:t>
            </a:r>
            <a:endParaRPr lang="en-US" sz="2400" dirty="0"/>
          </a:p>
        </p:txBody>
      </p:sp>
      <p:sp>
        <p:nvSpPr>
          <p:cNvPr id="19" name="TextBox 18"/>
          <p:cNvSpPr txBox="1"/>
          <p:nvPr/>
        </p:nvSpPr>
        <p:spPr>
          <a:xfrm>
            <a:off x="3223078" y="3810000"/>
            <a:ext cx="2371271" cy="461665"/>
          </a:xfrm>
          <a:prstGeom prst="rect">
            <a:avLst/>
          </a:prstGeom>
          <a:solidFill>
            <a:schemeClr val="accent2">
              <a:lumMod val="40000"/>
              <a:lumOff val="60000"/>
            </a:schemeClr>
          </a:solidFill>
        </p:spPr>
        <p:txBody>
          <a:bodyPr wrap="square" rtlCol="0">
            <a:spAutoFit/>
          </a:bodyPr>
          <a:lstStyle/>
          <a:p>
            <a:pPr algn="ctr"/>
            <a:r>
              <a:rPr lang="ja-JP" altLang="en-US" sz="2400" smtClean="0"/>
              <a:t>ガイドブック</a:t>
            </a:r>
            <a:endParaRPr lang="en-US" sz="2400" dirty="0"/>
          </a:p>
        </p:txBody>
      </p:sp>
      <p:sp>
        <p:nvSpPr>
          <p:cNvPr id="20" name="TextBox 19"/>
          <p:cNvSpPr txBox="1"/>
          <p:nvPr/>
        </p:nvSpPr>
        <p:spPr>
          <a:xfrm>
            <a:off x="6248400" y="4299803"/>
            <a:ext cx="2371271" cy="830997"/>
          </a:xfrm>
          <a:prstGeom prst="rect">
            <a:avLst/>
          </a:prstGeom>
          <a:solidFill>
            <a:schemeClr val="accent2">
              <a:lumMod val="40000"/>
              <a:lumOff val="60000"/>
            </a:schemeClr>
          </a:solidFill>
        </p:spPr>
        <p:txBody>
          <a:bodyPr wrap="square" rtlCol="0">
            <a:spAutoFit/>
          </a:bodyPr>
          <a:lstStyle/>
          <a:p>
            <a:pPr algn="ctr"/>
            <a:r>
              <a:rPr lang="ja-JP" altLang="en-US" sz="2400" smtClean="0"/>
              <a:t>カメラ</a:t>
            </a:r>
            <a:endParaRPr lang="en-US" altLang="ja-JP" sz="2400" dirty="0" smtClean="0"/>
          </a:p>
          <a:p>
            <a:pPr algn="ctr"/>
            <a:r>
              <a:rPr lang="ja-JP" altLang="en-US" sz="2400" smtClean="0"/>
              <a:t>デジカメ</a:t>
            </a:r>
            <a:endParaRPr lang="en-US" sz="2400" dirty="0"/>
          </a:p>
        </p:txBody>
      </p:sp>
      <p:sp>
        <p:nvSpPr>
          <p:cNvPr id="21" name="TextBox 20"/>
          <p:cNvSpPr txBox="1"/>
          <p:nvPr/>
        </p:nvSpPr>
        <p:spPr>
          <a:xfrm>
            <a:off x="1925865" y="5569803"/>
            <a:ext cx="1533525" cy="830997"/>
          </a:xfrm>
          <a:prstGeom prst="rect">
            <a:avLst/>
          </a:prstGeom>
          <a:solidFill>
            <a:schemeClr val="accent2">
              <a:lumMod val="40000"/>
              <a:lumOff val="60000"/>
            </a:schemeClr>
          </a:solidFill>
        </p:spPr>
        <p:txBody>
          <a:bodyPr wrap="square" rtlCol="0">
            <a:spAutoFit/>
          </a:bodyPr>
          <a:lstStyle/>
          <a:p>
            <a:pPr algn="ctr"/>
            <a:r>
              <a:rPr lang="ja-JP" altLang="en-US" sz="2400" smtClean="0"/>
              <a:t>地図</a:t>
            </a:r>
            <a:endParaRPr lang="en-US" altLang="ja-JP" sz="2400" dirty="0" smtClean="0"/>
          </a:p>
          <a:p>
            <a:pPr algn="ctr"/>
            <a:r>
              <a:rPr lang="ja-JP" altLang="en-US" sz="2400" smtClean="0"/>
              <a:t>（ちず）</a:t>
            </a:r>
            <a:endParaRPr lang="en-US" sz="2400" dirty="0"/>
          </a:p>
        </p:txBody>
      </p:sp>
      <p:sp>
        <p:nvSpPr>
          <p:cNvPr id="22" name="TextBox 21"/>
          <p:cNvSpPr txBox="1"/>
          <p:nvPr/>
        </p:nvSpPr>
        <p:spPr>
          <a:xfrm>
            <a:off x="6315529" y="5569803"/>
            <a:ext cx="2371271" cy="461665"/>
          </a:xfrm>
          <a:prstGeom prst="rect">
            <a:avLst/>
          </a:prstGeom>
          <a:solidFill>
            <a:schemeClr val="accent2">
              <a:lumMod val="40000"/>
              <a:lumOff val="60000"/>
            </a:schemeClr>
          </a:solidFill>
        </p:spPr>
        <p:txBody>
          <a:bodyPr wrap="square" rtlCol="0">
            <a:spAutoFit/>
          </a:bodyPr>
          <a:lstStyle/>
          <a:p>
            <a:pPr algn="ctr"/>
            <a:r>
              <a:rPr lang="ja-JP" altLang="en-US" sz="2400" smtClean="0"/>
              <a:t>クレジットカード</a:t>
            </a:r>
            <a:endParaRPr lang="en-US" sz="2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08230" y="6356350"/>
            <a:ext cx="2133600" cy="365125"/>
          </a:xfrm>
        </p:spPr>
        <p:txBody>
          <a:bodyPr/>
          <a:lstStyle/>
          <a:p>
            <a:fld id="{DD9E3E14-38A0-0946-BEFB-FD0F2B06ADD2}" type="slidenum">
              <a:rPr lang="en-US" smtClean="0"/>
              <a:pPr/>
              <a:t>50</a:t>
            </a:fld>
            <a:endParaRPr lang="en-US" dirty="0"/>
          </a:p>
        </p:txBody>
      </p:sp>
      <p:graphicFrame>
        <p:nvGraphicFramePr>
          <p:cNvPr id="5" name="Group 42"/>
          <p:cNvGraphicFramePr>
            <a:graphicFrameLocks noGrp="1"/>
          </p:cNvGraphicFramePr>
          <p:nvPr/>
        </p:nvGraphicFramePr>
        <p:xfrm>
          <a:off x="762000" y="1868506"/>
          <a:ext cx="4495799" cy="4989494"/>
        </p:xfrm>
        <a:graphic>
          <a:graphicData uri="http://schemas.openxmlformats.org/drawingml/2006/table">
            <a:tbl>
              <a:tblPr/>
              <a:tblGrid>
                <a:gridCol w="1006871"/>
                <a:gridCol w="1006871"/>
                <a:gridCol w="889794"/>
                <a:gridCol w="1592263"/>
              </a:tblGrid>
              <a:tr h="102741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た</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もたない</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さ</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話さない</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か</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書かない</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あ</a:t>
                      </a:r>
                      <a:endPar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ない</a:t>
                      </a:r>
                      <a:r>
                        <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rPr>
                        <a:t>-form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ち</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もちます</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し</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話します</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き</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書きます</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い</a:t>
                      </a:r>
                      <a:endPar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ます</a:t>
                      </a:r>
                      <a:r>
                        <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rPr>
                        <a:t>-form</a:t>
                      </a:r>
                      <a:endPar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つ</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もつ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す</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話す</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く</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書く</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う</a:t>
                      </a:r>
                      <a:endPar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err="1" smtClean="0">
                          <a:ln>
                            <a:noFill/>
                          </a:ln>
                          <a:solidFill>
                            <a:srgbClr val="FF0000"/>
                          </a:solidFill>
                          <a:effectLst/>
                          <a:latin typeface="Century Schoolbook" pitchFamily="-65" charset="0"/>
                          <a:ea typeface="ＭＳ Ｐ明朝" pitchFamily="-65" charset="-128"/>
                        </a:rPr>
                        <a:t>Dic</a:t>
                      </a:r>
                      <a:r>
                        <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rPr>
                        <a:t>. form</a:t>
                      </a:r>
                      <a:endPar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て</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もてる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せ</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話せる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け</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書ける</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え</a:t>
                      </a:r>
                      <a:endPar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rPr>
                        <a:t>Potential</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ば</a:t>
                      </a:r>
                      <a:r>
                        <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rPr>
                        <a:t>form</a:t>
                      </a:r>
                      <a:endPar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r>
              <a:tr h="944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と</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もとう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そ</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話そう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chemeClr val="tx1"/>
                          </a:solidFill>
                          <a:effectLst/>
                          <a:latin typeface="Century Schoolbook" pitchFamily="-65" charset="0"/>
                          <a:ea typeface="ＭＳ Ｐ明朝" pitchFamily="-65" charset="-128"/>
                        </a:rPr>
                        <a:t>こ</a:t>
                      </a:r>
                      <a:endParaRPr kumimoji="1" lang="en-US" altLang="ja-JP" sz="2000" b="1" i="0" u="none" strike="noStrike" cap="none" normalizeH="0" baseline="0" dirty="0" smtClean="0">
                        <a:ln>
                          <a:noFill/>
                        </a:ln>
                        <a:solidFill>
                          <a:schemeClr val="tx1"/>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Century Schoolbook" pitchFamily="-65" charset="0"/>
                          <a:ea typeface="ＭＳ Ｐ明朝" pitchFamily="-65" charset="-128"/>
                        </a:rPr>
                        <a:t>書こう</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1" i="0" u="none" strike="noStrike" cap="none" normalizeH="0" baseline="0" smtClean="0">
                          <a:ln>
                            <a:noFill/>
                          </a:ln>
                          <a:solidFill>
                            <a:srgbClr val="FF0000"/>
                          </a:solidFill>
                          <a:effectLst/>
                          <a:latin typeface="Century Schoolbook" pitchFamily="-65" charset="0"/>
                          <a:ea typeface="ＭＳ Ｐ明朝" pitchFamily="-65" charset="-128"/>
                        </a:rPr>
                        <a:t>お</a:t>
                      </a:r>
                      <a:endPar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dirty="0" smtClean="0">
                          <a:ln>
                            <a:noFill/>
                          </a:ln>
                          <a:solidFill>
                            <a:srgbClr val="FF0000"/>
                          </a:solidFill>
                          <a:effectLst/>
                          <a:latin typeface="Century Schoolbook" pitchFamily="-65" charset="0"/>
                          <a:ea typeface="ＭＳ Ｐ明朝" pitchFamily="-65" charset="-128"/>
                        </a:rPr>
                        <a:t>Volitional form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4">
                        <a:lumMod val="20000"/>
                        <a:lumOff val="80000"/>
                      </a:schemeClr>
                    </a:solidFill>
                  </a:tcPr>
                </a:tc>
              </a:tr>
            </a:tbl>
          </a:graphicData>
        </a:graphic>
      </p:graphicFrame>
      <p:sp>
        <p:nvSpPr>
          <p:cNvPr id="6" name="Rectangle 3"/>
          <p:cNvSpPr txBox="1">
            <a:spLocks noChangeArrowheads="1"/>
          </p:cNvSpPr>
          <p:nvPr/>
        </p:nvSpPr>
        <p:spPr>
          <a:xfrm>
            <a:off x="762000" y="1417638"/>
            <a:ext cx="7924800" cy="3970338"/>
          </a:xfrm>
          <a:prstGeom prst="rect">
            <a:avLst/>
          </a:prstGeom>
          <a:noFill/>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ja-JP" altLang="en-US" sz="2800" b="0" i="0" u="none" strike="noStrike" kern="1200" cap="none" spc="0" normalizeH="0" baseline="0" noProof="0" smtClean="0">
                <a:ln>
                  <a:noFill/>
                </a:ln>
                <a:solidFill>
                  <a:schemeClr val="tx1"/>
                </a:solidFill>
                <a:effectLst/>
                <a:uLnTx/>
                <a:uFillTx/>
                <a:latin typeface="+mn-lt"/>
                <a:ea typeface="+mn-ea"/>
                <a:cs typeface="+mn-cs"/>
              </a:rPr>
              <a:t>う </a:t>
            </a:r>
            <a:r>
              <a:rPr kumimoji="0" lang="en-US" altLang="ja-JP" sz="2800" b="0" i="0" u="none" strike="noStrike" kern="1200" cap="none" spc="0" normalizeH="0" baseline="0" noProof="0" dirty="0" smtClean="0">
                <a:ln>
                  <a:noFill/>
                </a:ln>
                <a:solidFill>
                  <a:schemeClr val="tx1"/>
                </a:solidFill>
                <a:effectLst/>
                <a:uLnTx/>
                <a:uFillTx/>
                <a:latin typeface="+mn-lt"/>
                <a:ea typeface="+mn-ea"/>
                <a:cs typeface="+mn-cs"/>
              </a:rPr>
              <a:t>Verbs</a:t>
            </a:r>
            <a:r>
              <a:rPr kumimoji="0" lang="ja-JP" altLang="en-US" sz="2800" b="0" i="0" u="none" strike="noStrike" kern="1200" cap="none" spc="0" normalizeH="0" baseline="0" noProof="0" smtClean="0">
                <a:ln>
                  <a:noFill/>
                </a:ln>
                <a:solidFill>
                  <a:schemeClr val="tx1"/>
                </a:solidFill>
                <a:effectLst/>
                <a:uLnTx/>
                <a:uFillTx/>
                <a:latin typeface="+mn-lt"/>
                <a:ea typeface="+mn-ea"/>
                <a:cs typeface="+mn-cs"/>
              </a:rPr>
              <a:t>：</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Drop the final-”u” and add-”</a:t>
            </a:r>
            <a:r>
              <a:rPr kumimoji="0" lang="en-US" altLang="ja-JP" sz="3200" b="0" i="0" u="none" strike="noStrike" kern="1200" cap="none" spc="0" normalizeH="0" baseline="0" noProof="0" dirty="0" err="1" smtClean="0">
                <a:ln>
                  <a:noFill/>
                </a:ln>
                <a:solidFill>
                  <a:schemeClr val="tx1"/>
                </a:solidFill>
                <a:effectLst/>
                <a:uLnTx/>
                <a:uFillTx/>
                <a:latin typeface="+mn-lt"/>
                <a:ea typeface="+mn-ea"/>
                <a:cs typeface="+mn-cs"/>
              </a:rPr>
              <a:t>oo</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a:t>
            </a:r>
          </a:p>
          <a:p>
            <a:pPr lvl="1">
              <a:defRPr/>
            </a:pPr>
            <a:r>
              <a:rPr lang="ja-JP" altLang="en-US" sz="2900" smtClean="0"/>
              <a:t>　　　</a:t>
            </a:r>
            <a:r>
              <a:rPr lang="en-US" altLang="ja-JP" sz="2900" dirty="0" smtClean="0"/>
              <a:t>									</a:t>
            </a:r>
          </a:p>
          <a:p>
            <a:pPr lvl="1">
              <a:defRPr/>
            </a:pPr>
            <a:r>
              <a:rPr lang="en-US" altLang="ja-JP" sz="2900" dirty="0" smtClean="0"/>
              <a:t>										</a:t>
            </a:r>
            <a:r>
              <a:rPr lang="ja-JP" altLang="en-US" sz="2900" smtClean="0"/>
              <a:t>読む</a:t>
            </a:r>
            <a:r>
              <a:rPr lang="en-US" altLang="ja-JP" sz="2900" dirty="0" smtClean="0"/>
              <a:t>  →</a:t>
            </a:r>
          </a:p>
          <a:p>
            <a:pPr lvl="1">
              <a:defRPr/>
            </a:pPr>
            <a:r>
              <a:rPr lang="en-US" altLang="ja-JP" sz="2900" dirty="0" smtClean="0"/>
              <a:t>										</a:t>
            </a:r>
            <a:r>
              <a:rPr lang="ja-JP" altLang="en-US" sz="2900" smtClean="0"/>
              <a:t>会う　</a:t>
            </a:r>
            <a:r>
              <a:rPr lang="en-US" altLang="ja-JP" sz="2900" dirty="0" smtClean="0"/>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ja-JP"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ectangle 9"/>
          <p:cNvSpPr/>
          <p:nvPr/>
        </p:nvSpPr>
        <p:spPr>
          <a:xfrm>
            <a:off x="7239000" y="2420471"/>
            <a:ext cx="1447800" cy="533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ja-JP" altLang="en-US" sz="2400" smtClean="0">
                <a:solidFill>
                  <a:srgbClr val="FF0000"/>
                </a:solidFill>
              </a:rPr>
              <a:t>会おう</a:t>
            </a:r>
            <a:endParaRPr lang="en-US" altLang="ja-JP" sz="2400" dirty="0">
              <a:solidFill>
                <a:srgbClr val="FF0000"/>
              </a:solidFill>
            </a:endParaRPr>
          </a:p>
        </p:txBody>
      </p:sp>
      <p:sp>
        <p:nvSpPr>
          <p:cNvPr id="11" name="Rectangle 10"/>
          <p:cNvSpPr/>
          <p:nvPr/>
        </p:nvSpPr>
        <p:spPr>
          <a:xfrm>
            <a:off x="7239000" y="1887071"/>
            <a:ext cx="1447800" cy="533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ja-JP" altLang="en-US" sz="2400" smtClean="0">
                <a:solidFill>
                  <a:srgbClr val="FF0000"/>
                </a:solidFill>
              </a:rPr>
              <a:t>読もう</a:t>
            </a:r>
            <a:endParaRPr lang="en-US" altLang="ja-JP" sz="2400" dirty="0">
              <a:solidFill>
                <a:srgbClr val="FF0000"/>
              </a:solidFill>
            </a:endParaRPr>
          </a:p>
        </p:txBody>
      </p:sp>
      <p:sp>
        <p:nvSpPr>
          <p:cNvPr id="9" name="Donut 8"/>
          <p:cNvSpPr/>
          <p:nvPr/>
        </p:nvSpPr>
        <p:spPr>
          <a:xfrm rot="16200000">
            <a:off x="2246925" y="4012012"/>
            <a:ext cx="1121226" cy="4570749"/>
          </a:xfrm>
          <a:prstGeom prst="donut">
            <a:avLst>
              <a:gd name="adj" fmla="val 2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a:off x="5257799" y="4183662"/>
            <a:ext cx="895292" cy="25378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p:cNvSpPr txBox="1">
            <a:spLocks/>
          </p:cNvSpPr>
          <p:nvPr/>
        </p:nvSpPr>
        <p:spPr>
          <a:xfrm>
            <a:off x="457200" y="274638"/>
            <a:ext cx="8229600" cy="1143000"/>
          </a:xfrm>
          <a:prstGeom prst="rect">
            <a:avLst/>
          </a:prstGeom>
          <a:solidFill>
            <a:schemeClr val="accent6">
              <a:lumMod val="60000"/>
              <a:lumOff val="40000"/>
            </a:schemeClr>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0" i="0" u="none" strike="noStrike" kern="1200" cap="none" spc="0" normalizeH="0" baseline="0" noProof="0" smtClean="0">
                <a:ln>
                  <a:noFill/>
                </a:ln>
                <a:solidFill>
                  <a:schemeClr val="tx1"/>
                </a:solidFill>
                <a:effectLst/>
                <a:uLnTx/>
                <a:uFillTx/>
                <a:latin typeface="+mj-lt"/>
                <a:ea typeface="+mj-ea"/>
                <a:cs typeface="+mj-cs"/>
              </a:rPr>
              <a:t>どうしのかつよう</a:t>
            </a:r>
            <a: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t/>
            </a:r>
            <a:b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br>
            <a:r>
              <a:rPr kumimoji="0" lang="ja-JP" altLang="en-US" sz="3200" b="0" i="0" u="none" strike="noStrike" kern="1200" cap="none" spc="0" normalizeH="0" baseline="0" noProof="0" smtClean="0">
                <a:ln>
                  <a:noFill/>
                </a:ln>
                <a:solidFill>
                  <a:schemeClr val="tx1"/>
                </a:solidFill>
                <a:effectLst/>
                <a:uLnTx/>
                <a:uFillTx/>
                <a:latin typeface="+mj-lt"/>
                <a:ea typeface="+mj-ea"/>
                <a:cs typeface="+mj-cs"/>
              </a:rPr>
              <a:t> </a:t>
            </a:r>
            <a:r>
              <a:rPr kumimoji="0" lang="en-US" altLang="ja-JP" sz="3200" b="0" i="0" u="none" strike="noStrike" kern="1200" cap="none" spc="0" normalizeH="0" baseline="0" noProof="0" dirty="0" smtClean="0">
                <a:ln>
                  <a:noFill/>
                </a:ln>
                <a:solidFill>
                  <a:schemeClr val="tx1"/>
                </a:solidFill>
                <a:effectLst/>
                <a:uLnTx/>
                <a:uFillTx/>
                <a:latin typeface="+mj-lt"/>
                <a:ea typeface="+mj-ea"/>
                <a:cs typeface="+mj-cs"/>
              </a:rPr>
              <a:t>Verb Conjugation</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solidFill>
            <a:schemeClr val="accent6">
              <a:lumMod val="60000"/>
              <a:lumOff val="40000"/>
            </a:schemeClr>
          </a:solidFill>
        </p:spPr>
        <p:txBody>
          <a:bodyPr wrap="square" lIns="91440" tIns="45720" rIns="91440" bIns="45720" numCol="1" anchorCtr="0" compatLnSpc="1">
            <a:prstTxWarp prst="textNoShape">
              <a:avLst/>
            </a:prstTxWarp>
          </a:bodyPr>
          <a:lstStyle/>
          <a:p>
            <a:r>
              <a:rPr lang="en-US" altLang="ja-JP" sz="3600" cap="none" dirty="0" smtClean="0">
                <a:latin typeface="Arial" charset="0"/>
                <a:ea typeface="MS PGothic" pitchFamily="34" charset="-128"/>
              </a:rPr>
              <a:t>VOLITIONAL FORM</a:t>
            </a:r>
          </a:p>
        </p:txBody>
      </p:sp>
      <p:sp>
        <p:nvSpPr>
          <p:cNvPr id="14339" name="Content Placeholder 3"/>
          <p:cNvSpPr>
            <a:spLocks noGrp="1"/>
          </p:cNvSpPr>
          <p:nvPr>
            <p:ph sz="quarter" idx="1"/>
          </p:nvPr>
        </p:nvSpPr>
        <p:spPr>
          <a:xfrm>
            <a:off x="914400" y="1600200"/>
            <a:ext cx="3749040" cy="4572000"/>
          </a:xfrm>
        </p:spPr>
        <p:txBody>
          <a:bodyPr>
            <a:normAutofit lnSpcReduction="10000"/>
          </a:bodyPr>
          <a:lstStyle/>
          <a:p>
            <a:pPr marL="342900" indent="-342900">
              <a:buFont typeface="Arial" charset="0"/>
              <a:buAutoNum type="arabicParenR"/>
            </a:pPr>
            <a:r>
              <a:rPr lang="ja-JP" altLang="en-US" sz="3200" dirty="0" smtClean="0">
                <a:latin typeface="MS PGothic" pitchFamily="34" charset="-128"/>
                <a:ea typeface="MS PGothic" pitchFamily="34" charset="-128"/>
              </a:rPr>
              <a:t>見る</a:t>
            </a:r>
            <a:endParaRPr lang="en-US" altLang="ja-JP" sz="3200" dirty="0" smtClean="0">
              <a:latin typeface="MS PGothic" pitchFamily="34" charset="-128"/>
              <a:ea typeface="MS PGothic" pitchFamily="34" charset="-128"/>
            </a:endParaRPr>
          </a:p>
          <a:p>
            <a:pPr marL="342900" indent="-342900">
              <a:buFont typeface="Arial" charset="0"/>
              <a:buAutoNum type="arabicParenR"/>
            </a:pPr>
            <a:r>
              <a:rPr lang="ja-JP" altLang="en-US" sz="3200" dirty="0" smtClean="0">
                <a:latin typeface="MS PGothic" pitchFamily="34" charset="-128"/>
                <a:ea typeface="MS PGothic" pitchFamily="34" charset="-128"/>
              </a:rPr>
              <a:t>ねる</a:t>
            </a:r>
            <a:endParaRPr lang="en-US" altLang="ja-JP" sz="3200" dirty="0" smtClean="0">
              <a:latin typeface="MS PGothic" pitchFamily="34" charset="-128"/>
              <a:ea typeface="MS PGothic" pitchFamily="34" charset="-128"/>
            </a:endParaRPr>
          </a:p>
          <a:p>
            <a:pPr marL="342900" indent="-342900">
              <a:buFont typeface="Arial" charset="0"/>
              <a:buAutoNum type="arabicParenR"/>
            </a:pPr>
            <a:r>
              <a:rPr lang="ja-JP" altLang="en-US" sz="3200" dirty="0">
                <a:latin typeface="MS PGothic" pitchFamily="34" charset="-128"/>
                <a:ea typeface="MS PGothic" pitchFamily="34" charset="-128"/>
              </a:rPr>
              <a:t>起きる</a:t>
            </a:r>
            <a:endParaRPr lang="en-US" altLang="ja-JP" sz="3200" dirty="0" smtClean="0">
              <a:latin typeface="MS PGothic" pitchFamily="34" charset="-128"/>
              <a:ea typeface="MS PGothic" pitchFamily="34" charset="-128"/>
            </a:endParaRPr>
          </a:p>
          <a:p>
            <a:pPr marL="342900" indent="-342900">
              <a:buFont typeface="Arial" charset="0"/>
              <a:buAutoNum type="arabicParenR"/>
            </a:pPr>
            <a:r>
              <a:rPr lang="ja-JP" altLang="en-US" sz="3200" dirty="0" smtClean="0">
                <a:latin typeface="MS PGothic" pitchFamily="34" charset="-128"/>
                <a:ea typeface="MS PGothic" pitchFamily="34" charset="-128"/>
              </a:rPr>
              <a:t>書く</a:t>
            </a:r>
            <a:endParaRPr lang="en-US" altLang="ja-JP" sz="3200" dirty="0" smtClean="0">
              <a:latin typeface="MS PGothic" pitchFamily="34" charset="-128"/>
              <a:ea typeface="MS PGothic" pitchFamily="34" charset="-128"/>
            </a:endParaRPr>
          </a:p>
          <a:p>
            <a:pPr marL="342900" indent="-342900">
              <a:buFont typeface="Arial" charset="0"/>
              <a:buAutoNum type="arabicParenR"/>
            </a:pPr>
            <a:r>
              <a:rPr lang="ja-JP" altLang="en-US" sz="3200" dirty="0" smtClean="0">
                <a:latin typeface="MS PGothic" pitchFamily="34" charset="-128"/>
                <a:ea typeface="MS PGothic" pitchFamily="34" charset="-128"/>
              </a:rPr>
              <a:t>飲む</a:t>
            </a:r>
            <a:endParaRPr lang="en-US" altLang="ja-JP" sz="3200" dirty="0" smtClean="0">
              <a:latin typeface="MS PGothic" pitchFamily="34" charset="-128"/>
              <a:ea typeface="MS PGothic" pitchFamily="34" charset="-128"/>
            </a:endParaRPr>
          </a:p>
          <a:p>
            <a:pPr marL="342900" indent="-342900">
              <a:buFont typeface="Arial" charset="0"/>
              <a:buAutoNum type="arabicParenR"/>
            </a:pPr>
            <a:r>
              <a:rPr lang="ja-JP" altLang="en-US" sz="3200" dirty="0" smtClean="0">
                <a:latin typeface="MS PGothic" pitchFamily="34" charset="-128"/>
                <a:ea typeface="MS PGothic" pitchFamily="34" charset="-128"/>
              </a:rPr>
              <a:t>読む</a:t>
            </a:r>
            <a:endParaRPr lang="en-US" altLang="ja-JP" sz="3200" dirty="0" smtClean="0">
              <a:latin typeface="MS PGothic" pitchFamily="34" charset="-128"/>
              <a:ea typeface="MS PGothic" pitchFamily="34" charset="-128"/>
            </a:endParaRPr>
          </a:p>
          <a:p>
            <a:pPr marL="342900" indent="-342900">
              <a:buFont typeface="Arial" charset="0"/>
              <a:buAutoNum type="arabicParenR"/>
            </a:pPr>
            <a:r>
              <a:rPr lang="ja-JP" altLang="en-US" sz="3200" dirty="0" smtClean="0">
                <a:latin typeface="MS PGothic" pitchFamily="34" charset="-128"/>
                <a:ea typeface="MS PGothic" pitchFamily="34" charset="-128"/>
              </a:rPr>
              <a:t>聞く</a:t>
            </a:r>
            <a:endParaRPr lang="en-US" altLang="ja-JP" sz="3200" dirty="0" smtClean="0">
              <a:latin typeface="MS PGothic" pitchFamily="34" charset="-128"/>
              <a:ea typeface="MS PGothic" pitchFamily="34" charset="-128"/>
            </a:endParaRPr>
          </a:p>
          <a:p>
            <a:pPr marL="342900" indent="-342900">
              <a:buFont typeface="Arial" charset="0"/>
              <a:buAutoNum type="arabicParenR"/>
            </a:pPr>
            <a:r>
              <a:rPr lang="ja-JP" altLang="en-US" sz="3200" dirty="0" smtClean="0">
                <a:latin typeface="MS PGothic" pitchFamily="34" charset="-128"/>
                <a:ea typeface="MS PGothic" pitchFamily="34" charset="-128"/>
              </a:rPr>
              <a:t>話す</a:t>
            </a:r>
            <a:endParaRPr lang="en-US" altLang="ja-JP" sz="3200" dirty="0" smtClean="0">
              <a:latin typeface="MS PGothic" pitchFamily="34" charset="-128"/>
              <a:ea typeface="MS PGothic" pitchFamily="34" charset="-128"/>
            </a:endParaRPr>
          </a:p>
        </p:txBody>
      </p:sp>
      <p:sp>
        <p:nvSpPr>
          <p:cNvPr id="14340" name="Content Placeholder 4"/>
          <p:cNvSpPr>
            <a:spLocks noGrp="1"/>
          </p:cNvSpPr>
          <p:nvPr>
            <p:ph sz="quarter" idx="2"/>
          </p:nvPr>
        </p:nvSpPr>
        <p:spPr>
          <a:xfrm>
            <a:off x="4270375" y="1600200"/>
            <a:ext cx="3657600" cy="4965492"/>
          </a:xfrm>
        </p:spPr>
        <p:txBody>
          <a:bodyPr>
            <a:normAutofit lnSpcReduction="10000"/>
          </a:bodyPr>
          <a:lstStyle/>
          <a:p>
            <a:pPr marL="342900" indent="-342900">
              <a:buFont typeface="Arial" charset="0"/>
              <a:buAutoNum type="arabicParenR" startAt="9"/>
            </a:pPr>
            <a:r>
              <a:rPr lang="ja-JP" altLang="en-US" sz="3200" smtClean="0">
                <a:latin typeface="MS PGothic" pitchFamily="34" charset="-128"/>
                <a:ea typeface="MS PGothic" pitchFamily="34" charset="-128"/>
              </a:rPr>
              <a:t>買う</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いう</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およぐ</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あそぶ</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まつ</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帰る</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つかう</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する</a:t>
            </a:r>
            <a:endParaRPr lang="en-US" altLang="ja-JP" sz="3200" dirty="0" smtClean="0">
              <a:latin typeface="MS PGothic" pitchFamily="34" charset="-128"/>
              <a:ea typeface="MS PGothic" pitchFamily="34" charset="-128"/>
            </a:endParaRPr>
          </a:p>
          <a:p>
            <a:pPr marL="342900" indent="-342900">
              <a:buFont typeface="Arial" charset="0"/>
              <a:buAutoNum type="arabicParenR" startAt="9"/>
            </a:pPr>
            <a:r>
              <a:rPr lang="ja-JP" altLang="en-US" sz="3200" smtClean="0">
                <a:latin typeface="MS PGothic" pitchFamily="34" charset="-128"/>
                <a:ea typeface="MS PGothic" pitchFamily="34" charset="-128"/>
              </a:rPr>
              <a:t>来る</a:t>
            </a:r>
            <a:endParaRPr lang="en-US" altLang="ja-JP" sz="3200" dirty="0" smtClean="0">
              <a:latin typeface="MS PGothic" pitchFamily="34" charset="-128"/>
              <a:ea typeface="MS PGothic" pitchFamily="34" charset="-128"/>
            </a:endParaRPr>
          </a:p>
        </p:txBody>
      </p:sp>
      <p:sp>
        <p:nvSpPr>
          <p:cNvPr id="7" name="Content Placeholder 4"/>
          <p:cNvSpPr txBox="1">
            <a:spLocks/>
          </p:cNvSpPr>
          <p:nvPr/>
        </p:nvSpPr>
        <p:spPr bwMode="auto">
          <a:xfrm>
            <a:off x="2438400" y="1525250"/>
            <a:ext cx="1905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見よう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ねよう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起きよう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書こう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飲もう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読もう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聞こう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dirty="0">
                <a:solidFill>
                  <a:srgbClr val="0070C0"/>
                </a:solidFill>
                <a:latin typeface="MS PGothic" pitchFamily="34" charset="-128"/>
                <a:ea typeface="MS PGothic" pitchFamily="34" charset="-128"/>
              </a:rPr>
              <a:t>話そう</a:t>
            </a:r>
            <a:endParaRPr lang="en-US" altLang="ja-JP" sz="3200" dirty="0">
              <a:solidFill>
                <a:srgbClr val="0070C0"/>
              </a:solidFill>
              <a:latin typeface="MS PGothic" pitchFamily="34" charset="-128"/>
              <a:ea typeface="MS PGothic" pitchFamily="34" charset="-128"/>
            </a:endParaRPr>
          </a:p>
        </p:txBody>
      </p:sp>
      <p:sp>
        <p:nvSpPr>
          <p:cNvPr id="9" name="Content Placeholder 4"/>
          <p:cNvSpPr txBox="1">
            <a:spLocks/>
          </p:cNvSpPr>
          <p:nvPr/>
        </p:nvSpPr>
        <p:spPr bwMode="auto">
          <a:xfrm>
            <a:off x="6172200" y="1510260"/>
            <a:ext cx="2514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ts val="600"/>
              </a:spcBef>
              <a:buClr>
                <a:schemeClr val="accent1"/>
              </a:buClr>
              <a:buSzPct val="70000"/>
            </a:pPr>
            <a:r>
              <a:rPr lang="ja-JP" altLang="en-US" sz="3200">
                <a:solidFill>
                  <a:srgbClr val="0070C0"/>
                </a:solidFill>
                <a:latin typeface="MS PGothic" pitchFamily="34" charset="-128"/>
                <a:ea typeface="MS PGothic" pitchFamily="34" charset="-128"/>
              </a:rPr>
              <a:t>買おう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a:solidFill>
                  <a:srgbClr val="0070C0"/>
                </a:solidFill>
                <a:latin typeface="MS PGothic" pitchFamily="34" charset="-128"/>
                <a:ea typeface="MS PGothic" pitchFamily="34" charset="-128"/>
              </a:rPr>
              <a:t>いおう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a:solidFill>
                  <a:srgbClr val="0070C0"/>
                </a:solidFill>
                <a:latin typeface="MS PGothic" pitchFamily="34" charset="-128"/>
                <a:ea typeface="MS PGothic" pitchFamily="34" charset="-128"/>
              </a:rPr>
              <a:t>およごう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a:solidFill>
                  <a:srgbClr val="0070C0"/>
                </a:solidFill>
                <a:latin typeface="MS PGothic" pitchFamily="34" charset="-128"/>
                <a:ea typeface="MS PGothic" pitchFamily="34" charset="-128"/>
              </a:rPr>
              <a:t>あそぼう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a:solidFill>
                  <a:srgbClr val="0070C0"/>
                </a:solidFill>
                <a:latin typeface="MS PGothic" pitchFamily="34" charset="-128"/>
                <a:ea typeface="MS PGothic" pitchFamily="34" charset="-128"/>
              </a:rPr>
              <a:t>まとう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a:solidFill>
                  <a:srgbClr val="0070C0"/>
                </a:solidFill>
                <a:latin typeface="MS PGothic" pitchFamily="34" charset="-128"/>
                <a:ea typeface="MS PGothic" pitchFamily="34" charset="-128"/>
              </a:rPr>
              <a:t>帰ろう</a:t>
            </a:r>
            <a:endParaRPr lang="en-US" altLang="ja-JP" sz="3200" dirty="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a:solidFill>
                  <a:srgbClr val="0070C0"/>
                </a:solidFill>
                <a:latin typeface="MS PGothic" pitchFamily="34" charset="-128"/>
                <a:ea typeface="MS PGothic" pitchFamily="34" charset="-128"/>
              </a:rPr>
              <a:t>つかお</a:t>
            </a:r>
            <a:r>
              <a:rPr lang="ja-JP" altLang="en-US" sz="3200" smtClean="0">
                <a:solidFill>
                  <a:srgbClr val="0070C0"/>
                </a:solidFill>
                <a:latin typeface="MS PGothic" pitchFamily="34" charset="-128"/>
                <a:ea typeface="MS PGothic" pitchFamily="34" charset="-128"/>
              </a:rPr>
              <a:t>う</a:t>
            </a:r>
            <a:endParaRPr lang="en-US" altLang="ja-JP" sz="3200" dirty="0" smtClean="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smtClean="0">
                <a:solidFill>
                  <a:srgbClr val="0070C0"/>
                </a:solidFill>
                <a:latin typeface="MS PGothic" pitchFamily="34" charset="-128"/>
                <a:ea typeface="MS PGothic" pitchFamily="34" charset="-128"/>
              </a:rPr>
              <a:t>しよう</a:t>
            </a:r>
            <a:endParaRPr lang="en-US" altLang="ja-JP" sz="3200" dirty="0" smtClean="0">
              <a:solidFill>
                <a:srgbClr val="0070C0"/>
              </a:solidFill>
              <a:latin typeface="MS PGothic" pitchFamily="34" charset="-128"/>
              <a:ea typeface="MS PGothic" pitchFamily="34" charset="-128"/>
            </a:endParaRPr>
          </a:p>
          <a:p>
            <a:pPr>
              <a:spcBef>
                <a:spcPts val="600"/>
              </a:spcBef>
              <a:buClr>
                <a:schemeClr val="accent1"/>
              </a:buClr>
              <a:buSzPct val="70000"/>
            </a:pPr>
            <a:r>
              <a:rPr lang="ja-JP" altLang="en-US" sz="3200" smtClean="0">
                <a:solidFill>
                  <a:srgbClr val="0070C0"/>
                </a:solidFill>
                <a:latin typeface="MS PGothic" pitchFamily="34" charset="-128"/>
                <a:ea typeface="MS PGothic" pitchFamily="34" charset="-128"/>
              </a:rPr>
              <a:t>来（こ）よう</a:t>
            </a:r>
            <a:endParaRPr lang="en-US" altLang="ja-JP" sz="3200" dirty="0">
              <a:solidFill>
                <a:srgbClr val="0070C0"/>
              </a:solidFill>
              <a:latin typeface="MS PGothic" pitchFamily="34" charset="-128"/>
              <a:ea typeface="MS PGothic" pitchFamily="34" charset="-128"/>
            </a:endParaRPr>
          </a:p>
        </p:txBody>
      </p:sp>
    </p:spTree>
    <p:extLst>
      <p:ext uri="{BB962C8B-B14F-4D97-AF65-F5344CB8AC3E}">
        <p14:creationId xmlns:p14="http://schemas.microsoft.com/office/powerpoint/2010/main" xmlns="" val="23554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6">
              <a:lumMod val="60000"/>
              <a:lumOff val="40000"/>
            </a:schemeClr>
          </a:solidFill>
        </p:spPr>
        <p:txBody>
          <a:bodyPr>
            <a:normAutofit/>
          </a:bodyPr>
          <a:lstStyle/>
          <a:p>
            <a:r>
              <a:rPr lang="en-US" altLang="ja-JP" sz="3200" dirty="0" smtClean="0"/>
              <a:t>Expressing intention </a:t>
            </a:r>
            <a:br>
              <a:rPr lang="en-US" altLang="ja-JP" sz="3200" dirty="0" smtClean="0"/>
            </a:br>
            <a:r>
              <a:rPr lang="en-US" altLang="ja-JP" sz="3200" dirty="0" smtClean="0"/>
              <a:t>using the volitional form of the verb +</a:t>
            </a:r>
            <a:r>
              <a:rPr lang="ja-JP" altLang="en-US" sz="3200" smtClean="0"/>
              <a:t>と思う</a:t>
            </a:r>
            <a:endParaRPr lang="ja-JP" altLang="en-US" sz="32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52</a:t>
            </a:fld>
            <a:endParaRPr lang="en-US" dirty="0"/>
          </a:p>
        </p:txBody>
      </p:sp>
      <p:pic>
        <p:nvPicPr>
          <p:cNvPr id="7170" name="Picture 2"/>
          <p:cNvPicPr>
            <a:picLocks noChangeAspect="1" noChangeArrowheads="1"/>
          </p:cNvPicPr>
          <p:nvPr/>
        </p:nvPicPr>
        <p:blipFill>
          <a:blip r:embed="rId2"/>
          <a:srcRect/>
          <a:stretch>
            <a:fillRect/>
          </a:stretch>
        </p:blipFill>
        <p:spPr bwMode="auto">
          <a:xfrm>
            <a:off x="1" y="1681229"/>
            <a:ext cx="9144000" cy="945655"/>
          </a:xfrm>
          <a:prstGeom prst="rect">
            <a:avLst/>
          </a:prstGeom>
          <a:noFill/>
          <a:ln w="9525">
            <a:noFill/>
            <a:miter lim="800000"/>
            <a:headEnd/>
            <a:tailEnd/>
          </a:ln>
        </p:spPr>
      </p:pic>
      <p:pic>
        <p:nvPicPr>
          <p:cNvPr id="7171" name="Picture 3"/>
          <p:cNvPicPr>
            <a:picLocks noChangeAspect="1" noChangeArrowheads="1"/>
          </p:cNvPicPr>
          <p:nvPr/>
        </p:nvPicPr>
        <p:blipFill>
          <a:blip r:embed="rId3"/>
          <a:srcRect/>
          <a:stretch>
            <a:fillRect/>
          </a:stretch>
        </p:blipFill>
        <p:spPr bwMode="auto">
          <a:xfrm>
            <a:off x="182692" y="3435530"/>
            <a:ext cx="8736455" cy="18688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104930" y="3505200"/>
            <a:ext cx="8915400" cy="1295400"/>
          </a:xfrm>
          <a:noFill/>
          <a:ln>
            <a:noFill/>
          </a:ln>
        </p:spPr>
        <p:txBody>
          <a:bodyPr>
            <a:normAutofit/>
          </a:bodyPr>
          <a:lstStyle/>
          <a:p>
            <a:pPr eaLnBrk="1" hangingPunct="1">
              <a:buFontTx/>
              <a:buNone/>
            </a:pPr>
            <a:r>
              <a:rPr lang="en-US" altLang="ja-JP" dirty="0" smtClean="0"/>
              <a:t>X</a:t>
            </a:r>
            <a:r>
              <a:rPr lang="ja-JP" altLang="en-US" smtClean="0"/>
              <a:t>：週末、何か予定（よてい）がありますか。</a:t>
            </a:r>
          </a:p>
          <a:p>
            <a:pPr eaLnBrk="1" hangingPunct="1">
              <a:buFontTx/>
              <a:buNone/>
            </a:pPr>
            <a:r>
              <a:rPr lang="en-US" altLang="ja-JP" dirty="0" smtClean="0"/>
              <a:t>Y</a:t>
            </a:r>
            <a:r>
              <a:rPr lang="ja-JP" altLang="en-US" smtClean="0"/>
              <a:t>：そうですねえ。友だちと映画を見よう</a:t>
            </a:r>
            <a:r>
              <a:rPr lang="ja-JP" altLang="en-US" u="sng" smtClean="0"/>
              <a:t>と思います</a:t>
            </a:r>
            <a:r>
              <a:rPr lang="ja-JP" altLang="en-US" smtClean="0"/>
              <a:t>。</a:t>
            </a:r>
          </a:p>
        </p:txBody>
      </p:sp>
      <p:pic>
        <p:nvPicPr>
          <p:cNvPr id="64516" name="Picture 5" descr="L03_Page_01"/>
          <p:cNvPicPr>
            <a:picLocks noChangeAspect="1" noChangeArrowheads="1"/>
          </p:cNvPicPr>
          <p:nvPr/>
        </p:nvPicPr>
        <p:blipFill>
          <a:blip r:embed="rId3"/>
          <a:srcRect l="19060" t="13538" r="19914" b="13658"/>
          <a:stretch>
            <a:fillRect/>
          </a:stretch>
        </p:blipFill>
        <p:spPr bwMode="auto">
          <a:xfrm>
            <a:off x="3382383" y="1820545"/>
            <a:ext cx="1752600" cy="1479550"/>
          </a:xfrm>
          <a:prstGeom prst="rect">
            <a:avLst/>
          </a:prstGeom>
          <a:noFill/>
          <a:ln w="9525">
            <a:solidFill>
              <a:schemeClr val="tx1"/>
            </a:solidFill>
            <a:miter lim="800000"/>
            <a:headEnd/>
            <a:tailEnd/>
          </a:ln>
        </p:spPr>
      </p:pic>
      <p:sp>
        <p:nvSpPr>
          <p:cNvPr id="10" name="TextBox 9"/>
          <p:cNvSpPr txBox="1"/>
          <p:nvPr/>
        </p:nvSpPr>
        <p:spPr>
          <a:xfrm>
            <a:off x="2689412" y="2776875"/>
            <a:ext cx="559397" cy="523220"/>
          </a:xfrm>
          <a:prstGeom prst="rect">
            <a:avLst/>
          </a:prstGeom>
          <a:noFill/>
          <a:ln>
            <a:solidFill>
              <a:srgbClr val="FF0000"/>
            </a:solidFill>
          </a:ln>
        </p:spPr>
        <p:txBody>
          <a:bodyPr wrap="square" rtlCol="0">
            <a:spAutoFit/>
          </a:bodyPr>
          <a:lstStyle/>
          <a:p>
            <a:r>
              <a:rPr lang="ja-JP" altLang="en-US" sz="2800" smtClean="0">
                <a:solidFill>
                  <a:srgbClr val="FF0000"/>
                </a:solidFill>
              </a:rPr>
              <a:t>私</a:t>
            </a:r>
            <a:endParaRPr lang="en-US" sz="2800" dirty="0">
              <a:solidFill>
                <a:srgbClr val="FF0000"/>
              </a:solidFill>
            </a:endParaRPr>
          </a:p>
        </p:txBody>
      </p:sp>
      <p:cxnSp>
        <p:nvCxnSpPr>
          <p:cNvPr id="12" name="Straight Arrow Connector 11"/>
          <p:cNvCxnSpPr>
            <a:stCxn id="10" idx="3"/>
          </p:cNvCxnSpPr>
          <p:nvPr/>
        </p:nvCxnSpPr>
        <p:spPr>
          <a:xfrm flipV="1">
            <a:off x="3248809" y="2938240"/>
            <a:ext cx="451822" cy="10024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ltLang="ja-JP" sz="3200" dirty="0" smtClean="0"/>
              <a:t>Volitional form of verb + </a:t>
            </a:r>
            <a:r>
              <a:rPr lang="ja-JP" altLang="en-US" sz="3200" smtClean="0"/>
              <a:t>と思います</a:t>
            </a:r>
            <a:br>
              <a:rPr lang="ja-JP" altLang="en-US" sz="3200" smtClean="0"/>
            </a:br>
            <a:r>
              <a:rPr lang="en-US" altLang="ja-JP" sz="3200" dirty="0" smtClean="0"/>
              <a:t>I am thinking of doing ~ (</a:t>
            </a:r>
            <a:r>
              <a:rPr lang="en-US" altLang="ja-JP" sz="3200" u="sng" dirty="0" smtClean="0"/>
              <a:t>a tentative plan</a:t>
            </a:r>
            <a:r>
              <a:rPr lang="en-US" altLang="ja-JP" sz="3200" dirty="0" smtClean="0"/>
              <a:t>)</a:t>
            </a:r>
            <a:endParaRPr lang="en-US" sz="3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type="body" idx="1"/>
          </p:nvPr>
        </p:nvSpPr>
        <p:spPr>
          <a:xfrm>
            <a:off x="381000" y="4130936"/>
            <a:ext cx="8077200" cy="1258645"/>
          </a:xfrm>
          <a:noFill/>
          <a:ln>
            <a:noFill/>
          </a:ln>
        </p:spPr>
        <p:txBody>
          <a:bodyPr/>
          <a:lstStyle/>
          <a:p>
            <a:pPr eaLnBrk="1" hangingPunct="1">
              <a:buFontTx/>
              <a:buNone/>
            </a:pPr>
            <a:r>
              <a:rPr lang="en-US" altLang="ja-JP" dirty="0" smtClean="0"/>
              <a:t>X</a:t>
            </a:r>
            <a:r>
              <a:rPr lang="ja-JP" altLang="en-US" smtClean="0"/>
              <a:t>：来年の夏は、どうするんですか。</a:t>
            </a:r>
          </a:p>
          <a:p>
            <a:pPr eaLnBrk="1" hangingPunct="1">
              <a:buFontTx/>
              <a:buNone/>
            </a:pPr>
            <a:r>
              <a:rPr lang="en-US" altLang="ja-JP" dirty="0" smtClean="0"/>
              <a:t>Y</a:t>
            </a:r>
            <a:r>
              <a:rPr lang="ja-JP" altLang="en-US" smtClean="0"/>
              <a:t>：来年ですか。日本に行こう</a:t>
            </a:r>
            <a:r>
              <a:rPr lang="ja-JP" altLang="en-US" u="sng" smtClean="0"/>
              <a:t>と思っています</a:t>
            </a:r>
            <a:r>
              <a:rPr lang="ja-JP" altLang="en-US" smtClean="0"/>
              <a:t>。</a:t>
            </a:r>
          </a:p>
        </p:txBody>
      </p:sp>
      <p:pic>
        <p:nvPicPr>
          <p:cNvPr id="4098" name="Picture 2" descr="D:\JPG\12\9.jpg"/>
          <p:cNvPicPr>
            <a:picLocks noChangeAspect="1" noChangeArrowheads="1"/>
          </p:cNvPicPr>
          <p:nvPr/>
        </p:nvPicPr>
        <p:blipFill>
          <a:blip r:embed="rId3"/>
          <a:srcRect/>
          <a:stretch>
            <a:fillRect/>
          </a:stretch>
        </p:blipFill>
        <p:spPr bwMode="auto">
          <a:xfrm>
            <a:off x="2796988" y="1825357"/>
            <a:ext cx="2796988" cy="2034846"/>
          </a:xfrm>
          <a:prstGeom prst="rect">
            <a:avLst/>
          </a:prstGeom>
          <a:noFill/>
        </p:spPr>
      </p:pic>
      <p:sp>
        <p:nvSpPr>
          <p:cNvPr id="9" name="TextBox 8"/>
          <p:cNvSpPr txBox="1"/>
          <p:nvPr/>
        </p:nvSpPr>
        <p:spPr>
          <a:xfrm>
            <a:off x="5744584" y="2560320"/>
            <a:ext cx="559397" cy="523220"/>
          </a:xfrm>
          <a:prstGeom prst="rect">
            <a:avLst/>
          </a:prstGeom>
          <a:noFill/>
          <a:ln>
            <a:solidFill>
              <a:srgbClr val="FF0000"/>
            </a:solidFill>
          </a:ln>
        </p:spPr>
        <p:txBody>
          <a:bodyPr wrap="square" rtlCol="0">
            <a:spAutoFit/>
          </a:bodyPr>
          <a:lstStyle/>
          <a:p>
            <a:r>
              <a:rPr lang="ja-JP" altLang="en-US" sz="2800" smtClean="0">
                <a:solidFill>
                  <a:srgbClr val="FF0000"/>
                </a:solidFill>
              </a:rPr>
              <a:t>私</a:t>
            </a:r>
            <a:endParaRPr lang="en-US" sz="2800" dirty="0">
              <a:solidFill>
                <a:srgbClr val="FF0000"/>
              </a:solidFill>
            </a:endParaRPr>
          </a:p>
        </p:txBody>
      </p:sp>
      <p:cxnSp>
        <p:nvCxnSpPr>
          <p:cNvPr id="10" name="Straight Arrow Connector 9"/>
          <p:cNvCxnSpPr/>
          <p:nvPr/>
        </p:nvCxnSpPr>
        <p:spPr>
          <a:xfrm rot="10800000">
            <a:off x="4808668" y="2721685"/>
            <a:ext cx="935916" cy="10024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ltLang="ja-JP" sz="3200" dirty="0" smtClean="0"/>
              <a:t>Volitional form of verb + </a:t>
            </a:r>
            <a:r>
              <a:rPr lang="ja-JP" altLang="en-US" sz="3200" smtClean="0"/>
              <a:t>と思っています</a:t>
            </a:r>
            <a:br>
              <a:rPr lang="ja-JP" altLang="en-US" sz="3200" smtClean="0"/>
            </a:br>
            <a:r>
              <a:rPr lang="en-US" altLang="ja-JP" sz="2800" dirty="0" smtClean="0"/>
              <a:t>I’ve been thinking of doing ~ (not a tentative plan)</a:t>
            </a:r>
            <a:endParaRPr lang="en-U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6">
              <a:lumMod val="60000"/>
              <a:lumOff val="40000"/>
            </a:schemeClr>
          </a:solidFill>
        </p:spPr>
        <p:txBody>
          <a:bodyPr>
            <a:normAutofit/>
          </a:bodyPr>
          <a:lstStyle/>
          <a:p>
            <a:r>
              <a:rPr lang="en-US" altLang="ja-JP" sz="3200" dirty="0" smtClean="0"/>
              <a:t>Volitional form of verb + </a:t>
            </a:r>
            <a:r>
              <a:rPr lang="ja-JP" altLang="en-US" sz="3200" smtClean="0"/>
              <a:t>と思っています</a:t>
            </a:r>
            <a:r>
              <a:rPr lang="ja-JP" altLang="en-US" sz="3600" smtClean="0"/>
              <a:t/>
            </a:r>
            <a:br>
              <a:rPr lang="ja-JP" altLang="en-US" sz="3600" smtClean="0"/>
            </a:br>
            <a:r>
              <a:rPr lang="en-US" altLang="ja-JP" sz="2800" dirty="0" smtClean="0"/>
              <a:t>Someone is thinking of doing ~ (3</a:t>
            </a:r>
            <a:r>
              <a:rPr lang="en-US" altLang="ja-JP" sz="2800" baseline="30000" dirty="0" smtClean="0"/>
              <a:t>rd</a:t>
            </a:r>
            <a:r>
              <a:rPr lang="en-US" altLang="ja-JP" sz="2800" dirty="0" smtClean="0"/>
              <a:t> person’s plan)</a:t>
            </a:r>
            <a:endParaRPr lang="ja-JP" altLang="en-US" sz="28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55</a:t>
            </a:fld>
            <a:endParaRPr lang="en-US" dirty="0"/>
          </a:p>
        </p:txBody>
      </p:sp>
      <p:pic>
        <p:nvPicPr>
          <p:cNvPr id="8194" name="Picture 2"/>
          <p:cNvPicPr>
            <a:picLocks noChangeAspect="1" noChangeArrowheads="1"/>
          </p:cNvPicPr>
          <p:nvPr/>
        </p:nvPicPr>
        <p:blipFill>
          <a:blip r:embed="rId2"/>
          <a:srcRect/>
          <a:stretch>
            <a:fillRect/>
          </a:stretch>
        </p:blipFill>
        <p:spPr bwMode="auto">
          <a:xfrm>
            <a:off x="228600" y="2032104"/>
            <a:ext cx="8915400" cy="1085850"/>
          </a:xfrm>
          <a:prstGeom prst="rect">
            <a:avLst/>
          </a:prstGeom>
          <a:noFill/>
          <a:ln w="9525">
            <a:noFill/>
            <a:miter lim="800000"/>
            <a:headEnd/>
            <a:tailEnd/>
          </a:ln>
        </p:spPr>
      </p:pic>
      <p:pic>
        <p:nvPicPr>
          <p:cNvPr id="8195" name="Picture 3"/>
          <p:cNvPicPr>
            <a:picLocks noChangeAspect="1" noChangeArrowheads="1"/>
          </p:cNvPicPr>
          <p:nvPr/>
        </p:nvPicPr>
        <p:blipFill>
          <a:blip r:embed="rId3"/>
          <a:srcRect/>
          <a:stretch>
            <a:fillRect/>
          </a:stretch>
        </p:blipFill>
        <p:spPr bwMode="auto">
          <a:xfrm>
            <a:off x="457200" y="3340604"/>
            <a:ext cx="8229600" cy="23641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body" idx="1"/>
          </p:nvPr>
        </p:nvSpPr>
        <p:spPr>
          <a:xfrm>
            <a:off x="381000" y="3505200"/>
            <a:ext cx="8077200" cy="2209800"/>
          </a:xfrm>
          <a:noFill/>
          <a:ln>
            <a:noFill/>
          </a:ln>
        </p:spPr>
        <p:txBody>
          <a:bodyPr/>
          <a:lstStyle/>
          <a:p>
            <a:pPr eaLnBrk="1" hangingPunct="1">
              <a:buFontTx/>
              <a:buNone/>
            </a:pPr>
            <a:r>
              <a:rPr lang="en-US" altLang="ja-JP" dirty="0" smtClean="0"/>
              <a:t>X</a:t>
            </a:r>
            <a:r>
              <a:rPr lang="ja-JP" altLang="en-US" smtClean="0"/>
              <a:t>：週末、何をしますか。妹さんとどこかに行きますか。</a:t>
            </a:r>
          </a:p>
          <a:p>
            <a:pPr eaLnBrk="1" hangingPunct="1">
              <a:buFontTx/>
              <a:buNone/>
            </a:pPr>
            <a:r>
              <a:rPr lang="en-US" altLang="ja-JP" dirty="0" smtClean="0"/>
              <a:t>Y</a:t>
            </a:r>
            <a:r>
              <a:rPr lang="ja-JP" altLang="en-US" smtClean="0"/>
              <a:t>：私は映画を見よう</a:t>
            </a:r>
            <a:r>
              <a:rPr lang="ja-JP" altLang="en-US" u="sng" smtClean="0"/>
              <a:t>と思います</a:t>
            </a:r>
            <a:r>
              <a:rPr lang="ja-JP" altLang="en-US" smtClean="0"/>
              <a:t>。でも、妹はべんきょうしよう</a:t>
            </a:r>
            <a:r>
              <a:rPr lang="ja-JP" altLang="en-US" u="sng" smtClean="0"/>
              <a:t>と思っています</a:t>
            </a:r>
            <a:r>
              <a:rPr lang="ja-JP" altLang="en-US" smtClean="0"/>
              <a:t>。</a:t>
            </a:r>
          </a:p>
        </p:txBody>
      </p:sp>
      <p:pic>
        <p:nvPicPr>
          <p:cNvPr id="80900" name="Picture 5" descr="L03_Page_01"/>
          <p:cNvPicPr>
            <a:picLocks noChangeAspect="1" noChangeArrowheads="1"/>
          </p:cNvPicPr>
          <p:nvPr/>
        </p:nvPicPr>
        <p:blipFill>
          <a:blip r:embed="rId3"/>
          <a:srcRect l="19060" t="13538" r="19914" b="13658"/>
          <a:stretch>
            <a:fillRect/>
          </a:stretch>
        </p:blipFill>
        <p:spPr bwMode="auto">
          <a:xfrm>
            <a:off x="1628887" y="1663849"/>
            <a:ext cx="1752600" cy="1479550"/>
          </a:xfrm>
          <a:prstGeom prst="rect">
            <a:avLst/>
          </a:prstGeom>
          <a:noFill/>
          <a:ln w="9525">
            <a:solidFill>
              <a:schemeClr val="tx1"/>
            </a:solidFill>
            <a:miter lim="800000"/>
            <a:headEnd/>
            <a:tailEnd/>
          </a:ln>
        </p:spPr>
      </p:pic>
      <p:pic>
        <p:nvPicPr>
          <p:cNvPr id="5122" name="Picture 2" descr="C:\Users\tokumasu\Desktop\library.jpg"/>
          <p:cNvPicPr>
            <a:picLocks noChangeAspect="1" noChangeArrowheads="1"/>
          </p:cNvPicPr>
          <p:nvPr/>
        </p:nvPicPr>
        <p:blipFill>
          <a:blip r:embed="rId4"/>
          <a:srcRect/>
          <a:stretch>
            <a:fillRect/>
          </a:stretch>
        </p:blipFill>
        <p:spPr bwMode="auto">
          <a:xfrm>
            <a:off x="4474211" y="1663849"/>
            <a:ext cx="1550072" cy="1495921"/>
          </a:xfrm>
          <a:prstGeom prst="rect">
            <a:avLst/>
          </a:prstGeom>
          <a:noFill/>
        </p:spPr>
      </p:pic>
      <p:sp>
        <p:nvSpPr>
          <p:cNvPr id="9" name="TextBox 8"/>
          <p:cNvSpPr txBox="1"/>
          <p:nvPr/>
        </p:nvSpPr>
        <p:spPr>
          <a:xfrm>
            <a:off x="1069490" y="2560320"/>
            <a:ext cx="559397" cy="523220"/>
          </a:xfrm>
          <a:prstGeom prst="rect">
            <a:avLst/>
          </a:prstGeom>
          <a:noFill/>
          <a:ln>
            <a:solidFill>
              <a:srgbClr val="FF0000"/>
            </a:solidFill>
          </a:ln>
        </p:spPr>
        <p:txBody>
          <a:bodyPr wrap="square" rtlCol="0">
            <a:spAutoFit/>
          </a:bodyPr>
          <a:lstStyle/>
          <a:p>
            <a:r>
              <a:rPr lang="ja-JP" altLang="en-US" sz="2800" smtClean="0">
                <a:solidFill>
                  <a:srgbClr val="FF0000"/>
                </a:solidFill>
              </a:rPr>
              <a:t>私</a:t>
            </a:r>
            <a:endParaRPr lang="en-US" sz="2800" dirty="0">
              <a:solidFill>
                <a:srgbClr val="FF0000"/>
              </a:solidFill>
            </a:endParaRPr>
          </a:p>
        </p:txBody>
      </p:sp>
      <p:cxnSp>
        <p:nvCxnSpPr>
          <p:cNvPr id="10" name="Straight Arrow Connector 9"/>
          <p:cNvCxnSpPr>
            <a:stCxn id="9" idx="3"/>
          </p:cNvCxnSpPr>
          <p:nvPr/>
        </p:nvCxnSpPr>
        <p:spPr>
          <a:xfrm flipV="1">
            <a:off x="1628887" y="2721685"/>
            <a:ext cx="451822" cy="10024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47012" y="2560320"/>
            <a:ext cx="559397" cy="523220"/>
          </a:xfrm>
          <a:prstGeom prst="rect">
            <a:avLst/>
          </a:prstGeom>
          <a:noFill/>
          <a:ln>
            <a:solidFill>
              <a:srgbClr val="FF0000"/>
            </a:solidFill>
          </a:ln>
        </p:spPr>
        <p:txBody>
          <a:bodyPr wrap="square" rtlCol="0">
            <a:spAutoFit/>
          </a:bodyPr>
          <a:lstStyle/>
          <a:p>
            <a:r>
              <a:rPr lang="ja-JP" altLang="en-US" sz="2800" smtClean="0">
                <a:solidFill>
                  <a:srgbClr val="FF0000"/>
                </a:solidFill>
              </a:rPr>
              <a:t>妹</a:t>
            </a:r>
            <a:endParaRPr lang="en-US" sz="2800" dirty="0">
              <a:solidFill>
                <a:srgbClr val="FF0000"/>
              </a:solidFill>
            </a:endParaRPr>
          </a:p>
        </p:txBody>
      </p:sp>
      <p:cxnSp>
        <p:nvCxnSpPr>
          <p:cNvPr id="12" name="Straight Arrow Connector 11"/>
          <p:cNvCxnSpPr>
            <a:stCxn id="11" idx="1"/>
          </p:cNvCxnSpPr>
          <p:nvPr/>
        </p:nvCxnSpPr>
        <p:spPr>
          <a:xfrm rot="10800000">
            <a:off x="5852160" y="2721712"/>
            <a:ext cx="494852" cy="10021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itle 12"/>
          <p:cNvSpPr>
            <a:spLocks noGrp="1"/>
          </p:cNvSpPr>
          <p:nvPr>
            <p:ph type="title"/>
          </p:nvPr>
        </p:nvSpPr>
        <p:spPr/>
        <p:txBody>
          <a:bodyPr/>
          <a:lstStyle/>
          <a:p>
            <a:r>
              <a:rPr lang="en-US" altLang="ja-JP" sz="3200" dirty="0" smtClean="0"/>
              <a:t>Volitional form of verb + </a:t>
            </a:r>
            <a:r>
              <a:rPr lang="ja-JP" altLang="en-US" sz="3200" smtClean="0"/>
              <a:t>と思っています</a:t>
            </a:r>
            <a:br>
              <a:rPr lang="ja-JP" altLang="en-US" sz="3200" smtClean="0"/>
            </a:br>
            <a:r>
              <a:rPr lang="en-US" altLang="ja-JP" sz="2800" dirty="0" smtClean="0"/>
              <a:t>Someone is thinking of doing ~ (3</a:t>
            </a:r>
            <a:r>
              <a:rPr lang="en-US" altLang="ja-JP" sz="2800" baseline="30000" dirty="0" smtClean="0"/>
              <a:t>rd</a:t>
            </a:r>
            <a:r>
              <a:rPr lang="en-US" altLang="ja-JP" sz="2800" dirty="0" smtClean="0"/>
              <a:t> person’s plan)</a:t>
            </a:r>
            <a:endParaRPr lang="en-US" sz="28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P93 Activity1</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57</a:t>
            </a:fld>
            <a:endParaRPr lang="en-US" dirty="0"/>
          </a:p>
        </p:txBody>
      </p:sp>
      <p:sp>
        <p:nvSpPr>
          <p:cNvPr id="7" name="TextBox 6"/>
          <p:cNvSpPr txBox="1"/>
          <p:nvPr/>
        </p:nvSpPr>
        <p:spPr>
          <a:xfrm>
            <a:off x="457200" y="1552997"/>
            <a:ext cx="7899791" cy="830997"/>
          </a:xfrm>
          <a:prstGeom prst="rect">
            <a:avLst/>
          </a:prstGeom>
          <a:noFill/>
        </p:spPr>
        <p:txBody>
          <a:bodyPr wrap="none" rtlCol="0">
            <a:spAutoFit/>
          </a:bodyPr>
          <a:lstStyle/>
          <a:p>
            <a:r>
              <a:rPr lang="en-US" sz="2400" dirty="0" smtClean="0"/>
              <a:t>Describe what you are thinking of doing using the picture cue </a:t>
            </a:r>
            <a:br>
              <a:rPr lang="en-US" sz="2400" dirty="0" smtClean="0"/>
            </a:br>
            <a:r>
              <a:rPr lang="en-US" sz="2400" dirty="0" smtClean="0"/>
              <a:t>and </a:t>
            </a:r>
            <a:r>
              <a:rPr lang="ja-JP" altLang="en-US" sz="2400" smtClean="0"/>
              <a:t>～ようと思います。</a:t>
            </a:r>
            <a:endParaRPr lang="en-US" sz="2400" dirty="0"/>
          </a:p>
        </p:txBody>
      </p:sp>
      <p:pic>
        <p:nvPicPr>
          <p:cNvPr id="75780" name="Picture 4"/>
          <p:cNvPicPr>
            <a:picLocks noChangeAspect="1" noChangeArrowheads="1"/>
          </p:cNvPicPr>
          <p:nvPr/>
        </p:nvPicPr>
        <p:blipFill>
          <a:blip r:embed="rId3"/>
          <a:srcRect/>
          <a:stretch>
            <a:fillRect/>
          </a:stretch>
        </p:blipFill>
        <p:spPr bwMode="auto">
          <a:xfrm>
            <a:off x="1952625" y="2802224"/>
            <a:ext cx="4600575" cy="1943100"/>
          </a:xfrm>
          <a:prstGeom prst="rect">
            <a:avLst/>
          </a:prstGeom>
          <a:noFill/>
          <a:ln w="9525">
            <a:noFill/>
            <a:miter lim="800000"/>
            <a:headEnd/>
            <a:tailEnd/>
          </a:ln>
        </p:spPr>
      </p:pic>
      <p:pic>
        <p:nvPicPr>
          <p:cNvPr id="75781" name="Picture 5"/>
          <p:cNvPicPr>
            <a:picLocks noChangeAspect="1" noChangeArrowheads="1"/>
          </p:cNvPicPr>
          <p:nvPr/>
        </p:nvPicPr>
        <p:blipFill>
          <a:blip r:embed="rId4"/>
          <a:srcRect/>
          <a:stretch>
            <a:fillRect/>
          </a:stretch>
        </p:blipFill>
        <p:spPr bwMode="auto">
          <a:xfrm>
            <a:off x="2431921" y="5036774"/>
            <a:ext cx="3800475" cy="56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P93 Activity1</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58</a:t>
            </a:fld>
            <a:endParaRPr lang="en-US" dirty="0"/>
          </a:p>
        </p:txBody>
      </p:sp>
      <p:sp>
        <p:nvSpPr>
          <p:cNvPr id="7" name="TextBox 6"/>
          <p:cNvSpPr txBox="1"/>
          <p:nvPr/>
        </p:nvSpPr>
        <p:spPr>
          <a:xfrm>
            <a:off x="457200" y="1552997"/>
            <a:ext cx="7899791" cy="830997"/>
          </a:xfrm>
          <a:prstGeom prst="rect">
            <a:avLst/>
          </a:prstGeom>
          <a:noFill/>
        </p:spPr>
        <p:txBody>
          <a:bodyPr wrap="none" rtlCol="0">
            <a:spAutoFit/>
          </a:bodyPr>
          <a:lstStyle/>
          <a:p>
            <a:r>
              <a:rPr lang="en-US" sz="2400" dirty="0" smtClean="0"/>
              <a:t>Describe what you are thinking of doing using the picture cue </a:t>
            </a:r>
            <a:br>
              <a:rPr lang="en-US" sz="2400" dirty="0" smtClean="0"/>
            </a:br>
            <a:r>
              <a:rPr lang="en-US" sz="2400" dirty="0" smtClean="0"/>
              <a:t>and </a:t>
            </a:r>
            <a:r>
              <a:rPr lang="ja-JP" altLang="en-US" sz="2400" smtClean="0"/>
              <a:t>～ようと思います。</a:t>
            </a:r>
            <a:endParaRPr lang="en-US" sz="2400" dirty="0"/>
          </a:p>
        </p:txBody>
      </p:sp>
      <p:pic>
        <p:nvPicPr>
          <p:cNvPr id="76802" name="Picture 2"/>
          <p:cNvPicPr>
            <a:picLocks noChangeAspect="1" noChangeArrowheads="1"/>
          </p:cNvPicPr>
          <p:nvPr/>
        </p:nvPicPr>
        <p:blipFill>
          <a:blip r:embed="rId3"/>
          <a:srcRect/>
          <a:stretch>
            <a:fillRect/>
          </a:stretch>
        </p:blipFill>
        <p:spPr bwMode="auto">
          <a:xfrm>
            <a:off x="620244" y="2432060"/>
            <a:ext cx="2018026" cy="2125654"/>
          </a:xfrm>
          <a:prstGeom prst="rect">
            <a:avLst/>
          </a:prstGeom>
          <a:noFill/>
          <a:ln w="9525">
            <a:noFill/>
            <a:miter lim="800000"/>
            <a:headEnd/>
            <a:tailEnd/>
          </a:ln>
        </p:spPr>
      </p:pic>
      <p:pic>
        <p:nvPicPr>
          <p:cNvPr id="76803" name="Picture 3"/>
          <p:cNvPicPr>
            <a:picLocks noChangeAspect="1" noChangeArrowheads="1"/>
          </p:cNvPicPr>
          <p:nvPr/>
        </p:nvPicPr>
        <p:blipFill>
          <a:blip r:embed="rId4"/>
          <a:srcRect/>
          <a:stretch>
            <a:fillRect/>
          </a:stretch>
        </p:blipFill>
        <p:spPr bwMode="auto">
          <a:xfrm>
            <a:off x="3038475" y="2432059"/>
            <a:ext cx="2541795" cy="1870824"/>
          </a:xfrm>
          <a:prstGeom prst="rect">
            <a:avLst/>
          </a:prstGeom>
          <a:noFill/>
          <a:ln w="9525">
            <a:noFill/>
            <a:miter lim="800000"/>
            <a:headEnd/>
            <a:tailEnd/>
          </a:ln>
        </p:spPr>
      </p:pic>
      <p:pic>
        <p:nvPicPr>
          <p:cNvPr id="76804" name="Picture 4"/>
          <p:cNvPicPr>
            <a:picLocks noChangeAspect="1" noChangeArrowheads="1"/>
          </p:cNvPicPr>
          <p:nvPr/>
        </p:nvPicPr>
        <p:blipFill>
          <a:blip r:embed="rId5"/>
          <a:srcRect/>
          <a:stretch>
            <a:fillRect/>
          </a:stretch>
        </p:blipFill>
        <p:spPr bwMode="auto">
          <a:xfrm>
            <a:off x="6553200" y="2383994"/>
            <a:ext cx="2486025" cy="2324100"/>
          </a:xfrm>
          <a:prstGeom prst="rect">
            <a:avLst/>
          </a:prstGeom>
          <a:noFill/>
          <a:ln w="9525">
            <a:noFill/>
            <a:miter lim="800000"/>
            <a:headEnd/>
            <a:tailEnd/>
          </a:ln>
        </p:spPr>
      </p:pic>
      <p:pic>
        <p:nvPicPr>
          <p:cNvPr id="76805" name="Picture 5"/>
          <p:cNvPicPr>
            <a:picLocks noChangeAspect="1" noChangeArrowheads="1"/>
          </p:cNvPicPr>
          <p:nvPr/>
        </p:nvPicPr>
        <p:blipFill>
          <a:blip r:embed="rId6"/>
          <a:srcRect/>
          <a:stretch>
            <a:fillRect/>
          </a:stretch>
        </p:blipFill>
        <p:spPr bwMode="auto">
          <a:xfrm>
            <a:off x="862171" y="4597778"/>
            <a:ext cx="1536256" cy="2056220"/>
          </a:xfrm>
          <a:prstGeom prst="rect">
            <a:avLst/>
          </a:prstGeom>
          <a:noFill/>
          <a:ln w="9525">
            <a:noFill/>
            <a:miter lim="800000"/>
            <a:headEnd/>
            <a:tailEnd/>
          </a:ln>
        </p:spPr>
      </p:pic>
      <p:pic>
        <p:nvPicPr>
          <p:cNvPr id="76806" name="Picture 6"/>
          <p:cNvPicPr>
            <a:picLocks noChangeAspect="1" noChangeArrowheads="1"/>
          </p:cNvPicPr>
          <p:nvPr/>
        </p:nvPicPr>
        <p:blipFill>
          <a:blip r:embed="rId7"/>
          <a:srcRect/>
          <a:stretch>
            <a:fillRect/>
          </a:stretch>
        </p:blipFill>
        <p:spPr bwMode="auto">
          <a:xfrm>
            <a:off x="3038475" y="4329898"/>
            <a:ext cx="2543175" cy="2324100"/>
          </a:xfrm>
          <a:prstGeom prst="rect">
            <a:avLst/>
          </a:prstGeom>
          <a:noFill/>
          <a:ln w="9525">
            <a:noFill/>
            <a:miter lim="800000"/>
            <a:headEnd/>
            <a:tailEnd/>
          </a:ln>
        </p:spPr>
      </p:pic>
      <p:pic>
        <p:nvPicPr>
          <p:cNvPr id="76807" name="Picture 7"/>
          <p:cNvPicPr>
            <a:picLocks noChangeAspect="1" noChangeArrowheads="1"/>
          </p:cNvPicPr>
          <p:nvPr/>
        </p:nvPicPr>
        <p:blipFill>
          <a:blip r:embed="rId8"/>
          <a:srcRect/>
          <a:stretch>
            <a:fillRect/>
          </a:stretch>
        </p:blipFill>
        <p:spPr bwMode="auto">
          <a:xfrm>
            <a:off x="6472863" y="4708094"/>
            <a:ext cx="2213937" cy="1569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381000" y="3066283"/>
            <a:ext cx="8534400" cy="1703170"/>
          </a:xfrm>
          <a:noFill/>
          <a:ln>
            <a:noFill/>
          </a:ln>
        </p:spPr>
        <p:txBody>
          <a:bodyPr>
            <a:normAutofit/>
          </a:bodyPr>
          <a:lstStyle/>
          <a:p>
            <a:pPr eaLnBrk="1" hangingPunct="1">
              <a:buFontTx/>
              <a:buNone/>
            </a:pPr>
            <a:r>
              <a:rPr lang="en-US" altLang="ja-JP" sz="2800" dirty="0" smtClean="0"/>
              <a:t>X</a:t>
            </a:r>
            <a:r>
              <a:rPr lang="ja-JP" altLang="en-US" sz="2800" smtClean="0"/>
              <a:t>：週末、何か予定（よてい）がありますか。</a:t>
            </a:r>
          </a:p>
          <a:p>
            <a:pPr eaLnBrk="1" hangingPunct="1">
              <a:buFontTx/>
              <a:buNone/>
            </a:pPr>
            <a:r>
              <a:rPr lang="en-US" altLang="ja-JP" sz="2800" dirty="0" smtClean="0"/>
              <a:t>Y</a:t>
            </a:r>
            <a:r>
              <a:rPr lang="ja-JP" altLang="en-US" sz="2800" smtClean="0"/>
              <a:t>：そうですね・・・。友達と映画を見よう</a:t>
            </a:r>
            <a:r>
              <a:rPr lang="ja-JP" altLang="en-US" sz="2800" u="sng" smtClean="0"/>
              <a:t>と思います</a:t>
            </a:r>
            <a:r>
              <a:rPr lang="ja-JP" altLang="en-US" sz="2800" smtClean="0"/>
              <a:t>。</a:t>
            </a:r>
            <a:endParaRPr lang="en-US" altLang="ja-JP" sz="2800" dirty="0" smtClean="0"/>
          </a:p>
          <a:p>
            <a:pPr eaLnBrk="1" hangingPunct="1">
              <a:buFontTx/>
              <a:buNone/>
            </a:pPr>
            <a:r>
              <a:rPr lang="en-US" altLang="ja-JP" sz="2800" dirty="0" smtClean="0"/>
              <a:t>	</a:t>
            </a:r>
            <a:r>
              <a:rPr lang="ja-JP" altLang="en-US" sz="2800" smtClean="0"/>
              <a:t>いいえ、とくに何もありません</a:t>
            </a:r>
            <a:r>
              <a:rPr lang="en-US" altLang="ja-JP" sz="2800" dirty="0" smtClean="0"/>
              <a:t>(not particularly)</a:t>
            </a:r>
            <a:r>
              <a:rPr lang="ja-JP" altLang="en-US" sz="2800" smtClean="0"/>
              <a:t>。</a:t>
            </a:r>
          </a:p>
        </p:txBody>
      </p:sp>
      <p:pic>
        <p:nvPicPr>
          <p:cNvPr id="64516" name="Picture 5" descr="L03_Page_01"/>
          <p:cNvPicPr>
            <a:picLocks noChangeAspect="1" noChangeArrowheads="1"/>
          </p:cNvPicPr>
          <p:nvPr/>
        </p:nvPicPr>
        <p:blipFill>
          <a:blip r:embed="rId3"/>
          <a:srcRect l="19060" t="13538" r="19914" b="13658"/>
          <a:stretch>
            <a:fillRect/>
          </a:stretch>
        </p:blipFill>
        <p:spPr bwMode="auto">
          <a:xfrm>
            <a:off x="3382383" y="1524000"/>
            <a:ext cx="1752600" cy="1479550"/>
          </a:xfrm>
          <a:prstGeom prst="rect">
            <a:avLst/>
          </a:prstGeom>
          <a:noFill/>
          <a:ln w="9525">
            <a:solidFill>
              <a:schemeClr val="tx1"/>
            </a:solidFill>
            <a:miter lim="800000"/>
            <a:headEnd/>
            <a:tailEnd/>
          </a:ln>
        </p:spPr>
      </p:pic>
      <p:sp>
        <p:nvSpPr>
          <p:cNvPr id="10" name="TextBox 9"/>
          <p:cNvSpPr txBox="1"/>
          <p:nvPr/>
        </p:nvSpPr>
        <p:spPr>
          <a:xfrm>
            <a:off x="2689412" y="2398955"/>
            <a:ext cx="559397" cy="523220"/>
          </a:xfrm>
          <a:prstGeom prst="rect">
            <a:avLst/>
          </a:prstGeom>
          <a:noFill/>
          <a:ln>
            <a:solidFill>
              <a:srgbClr val="FF0000"/>
            </a:solidFill>
          </a:ln>
        </p:spPr>
        <p:txBody>
          <a:bodyPr wrap="square" rtlCol="0">
            <a:spAutoFit/>
          </a:bodyPr>
          <a:lstStyle/>
          <a:p>
            <a:r>
              <a:rPr lang="ja-JP" altLang="en-US" sz="2800" smtClean="0">
                <a:solidFill>
                  <a:srgbClr val="FF0000"/>
                </a:solidFill>
              </a:rPr>
              <a:t>私</a:t>
            </a:r>
            <a:endParaRPr lang="en-US" sz="2800" dirty="0">
              <a:solidFill>
                <a:srgbClr val="FF0000"/>
              </a:solidFill>
            </a:endParaRPr>
          </a:p>
        </p:txBody>
      </p:sp>
      <p:cxnSp>
        <p:nvCxnSpPr>
          <p:cNvPr id="12" name="Straight Arrow Connector 11"/>
          <p:cNvCxnSpPr>
            <a:stCxn id="10" idx="3"/>
          </p:cNvCxnSpPr>
          <p:nvPr/>
        </p:nvCxnSpPr>
        <p:spPr>
          <a:xfrm flipV="1">
            <a:off x="3248809" y="2560320"/>
            <a:ext cx="451822" cy="10024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descr="L03_Page_02"/>
          <p:cNvPicPr>
            <a:picLocks noChangeAspect="1" noChangeArrowheads="1"/>
          </p:cNvPicPr>
          <p:nvPr/>
        </p:nvPicPr>
        <p:blipFill>
          <a:blip r:embed="rId4"/>
          <a:srcRect l="23163" t="18735" r="23846" b="11121"/>
          <a:stretch>
            <a:fillRect/>
          </a:stretch>
        </p:blipFill>
        <p:spPr bwMode="auto">
          <a:xfrm>
            <a:off x="1013012" y="4844404"/>
            <a:ext cx="2016452" cy="1886605"/>
          </a:xfrm>
          <a:prstGeom prst="rect">
            <a:avLst/>
          </a:prstGeom>
          <a:noFill/>
          <a:ln w="9525">
            <a:solidFill>
              <a:schemeClr val="tx1"/>
            </a:solidFill>
            <a:miter lim="800000"/>
            <a:headEnd/>
            <a:tailEnd/>
          </a:ln>
        </p:spPr>
      </p:pic>
      <p:pic>
        <p:nvPicPr>
          <p:cNvPr id="8" name="Picture 7" descr="L03_Page_05"/>
          <p:cNvPicPr>
            <a:picLocks noChangeAspect="1" noChangeArrowheads="1"/>
          </p:cNvPicPr>
          <p:nvPr/>
        </p:nvPicPr>
        <p:blipFill>
          <a:blip r:embed="rId5"/>
          <a:srcRect l="18633" t="10999" r="16240" b="14383"/>
          <a:stretch>
            <a:fillRect/>
          </a:stretch>
        </p:blipFill>
        <p:spPr bwMode="auto">
          <a:xfrm>
            <a:off x="3229983" y="4844404"/>
            <a:ext cx="2331540" cy="1886605"/>
          </a:xfrm>
          <a:prstGeom prst="rect">
            <a:avLst/>
          </a:prstGeom>
          <a:noFill/>
          <a:ln w="9525">
            <a:solidFill>
              <a:schemeClr val="tx1"/>
            </a:solidFill>
            <a:miter lim="800000"/>
            <a:headEnd/>
            <a:tailEnd/>
          </a:ln>
        </p:spPr>
      </p:pic>
      <p:pic>
        <p:nvPicPr>
          <p:cNvPr id="9" name="Picture 8" descr="L08_Page_35"/>
          <p:cNvPicPr>
            <a:picLocks noChangeAspect="1" noChangeArrowheads="1"/>
          </p:cNvPicPr>
          <p:nvPr/>
        </p:nvPicPr>
        <p:blipFill>
          <a:blip r:embed="rId6"/>
          <a:srcRect l="11624" t="14021" r="12308" b="15714"/>
          <a:stretch>
            <a:fillRect/>
          </a:stretch>
        </p:blipFill>
        <p:spPr bwMode="auto">
          <a:xfrm>
            <a:off x="5784924" y="4844403"/>
            <a:ext cx="2891109" cy="1886605"/>
          </a:xfrm>
          <a:prstGeom prst="rect">
            <a:avLst/>
          </a:prstGeom>
          <a:noFill/>
          <a:ln w="9525">
            <a:solidFill>
              <a:schemeClr val="tx1"/>
            </a:solidFill>
            <a:miter lim="800000"/>
            <a:headEnd/>
            <a:tailEnd/>
          </a:ln>
        </p:spPr>
      </p:pic>
      <p:sp>
        <p:nvSpPr>
          <p:cNvPr id="11" name="Title 10"/>
          <p:cNvSpPr>
            <a:spLocks noGrp="1"/>
          </p:cNvSpPr>
          <p:nvPr>
            <p:ph type="title"/>
          </p:nvPr>
        </p:nvSpPr>
        <p:spPr/>
        <p:txBody>
          <a:bodyPr/>
          <a:lstStyle/>
          <a:p>
            <a:r>
              <a:rPr lang="ja-JP" altLang="en-US" smtClean="0"/>
              <a:t>週末の予定</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p:cNvPicPr>
            <a:picLocks noChangeAspect="1" noChangeArrowheads="1"/>
          </p:cNvPicPr>
          <p:nvPr/>
        </p:nvPicPr>
        <p:blipFill>
          <a:blip r:embed="rId3"/>
          <a:srcRect/>
          <a:stretch>
            <a:fillRect/>
          </a:stretch>
        </p:blipFill>
        <p:spPr bwMode="auto">
          <a:xfrm>
            <a:off x="457200" y="1632857"/>
            <a:ext cx="2895600" cy="2100263"/>
          </a:xfrm>
          <a:prstGeom prst="rect">
            <a:avLst/>
          </a:prstGeom>
          <a:noFill/>
          <a:ln w="9525">
            <a:noFill/>
            <a:miter lim="800000"/>
            <a:headEnd/>
            <a:tailEnd/>
          </a:ln>
        </p:spPr>
      </p:pic>
      <p:pic>
        <p:nvPicPr>
          <p:cNvPr id="192525" name="Picture 13"/>
          <p:cNvPicPr>
            <a:picLocks noChangeAspect="1" noChangeArrowheads="1"/>
          </p:cNvPicPr>
          <p:nvPr/>
        </p:nvPicPr>
        <p:blipFill>
          <a:blip r:embed="rId4"/>
          <a:srcRect/>
          <a:stretch>
            <a:fillRect/>
          </a:stretch>
        </p:blipFill>
        <p:spPr bwMode="auto">
          <a:xfrm>
            <a:off x="457200" y="4191000"/>
            <a:ext cx="2540000" cy="1651000"/>
          </a:xfrm>
          <a:prstGeom prst="rect">
            <a:avLst/>
          </a:prstGeom>
          <a:noFill/>
          <a:ln w="9525">
            <a:noFill/>
            <a:miter lim="800000"/>
            <a:headEnd/>
            <a:tailEnd/>
          </a:ln>
        </p:spPr>
      </p:pic>
      <p:pic>
        <p:nvPicPr>
          <p:cNvPr id="192526" name="Picture 14"/>
          <p:cNvPicPr>
            <a:picLocks noChangeAspect="1" noChangeArrowheads="1"/>
          </p:cNvPicPr>
          <p:nvPr/>
        </p:nvPicPr>
        <p:blipFill>
          <a:blip r:embed="rId5"/>
          <a:srcRect/>
          <a:stretch>
            <a:fillRect/>
          </a:stretch>
        </p:blipFill>
        <p:spPr bwMode="auto">
          <a:xfrm>
            <a:off x="3352800" y="4191000"/>
            <a:ext cx="2540000" cy="1651000"/>
          </a:xfrm>
          <a:prstGeom prst="rect">
            <a:avLst/>
          </a:prstGeom>
          <a:noFill/>
          <a:ln w="9525">
            <a:noFill/>
            <a:miter lim="800000"/>
            <a:headEnd/>
            <a:tailEnd/>
          </a:ln>
        </p:spPr>
      </p:pic>
      <p:sp>
        <p:nvSpPr>
          <p:cNvPr id="8" name="Title 7"/>
          <p:cNvSpPr>
            <a:spLocks noGrp="1"/>
          </p:cNvSpPr>
          <p:nvPr>
            <p:ph type="title"/>
          </p:nvPr>
        </p:nvSpPr>
        <p:spPr/>
        <p:txBody>
          <a:bodyPr/>
          <a:lstStyle/>
          <a:p>
            <a:r>
              <a:rPr lang="ja-JP" altLang="en-US" smtClean="0"/>
              <a:t>旅行の間（あいだ）に何をしますか？</a:t>
            </a:r>
            <a:endParaRPr lang="en-US" dirty="0"/>
          </a:p>
        </p:txBody>
      </p:sp>
      <p:sp>
        <p:nvSpPr>
          <p:cNvPr id="9" name="TextBox 8"/>
          <p:cNvSpPr txBox="1"/>
          <p:nvPr/>
        </p:nvSpPr>
        <p:spPr>
          <a:xfrm>
            <a:off x="3839935" y="2064603"/>
            <a:ext cx="2371271" cy="461665"/>
          </a:xfrm>
          <a:prstGeom prst="rect">
            <a:avLst/>
          </a:prstGeom>
          <a:solidFill>
            <a:schemeClr val="accent2">
              <a:lumMod val="40000"/>
              <a:lumOff val="60000"/>
            </a:schemeClr>
          </a:solidFill>
        </p:spPr>
        <p:txBody>
          <a:bodyPr wrap="square" rtlCol="0">
            <a:spAutoFit/>
          </a:bodyPr>
          <a:lstStyle/>
          <a:p>
            <a:pPr algn="ctr"/>
            <a:r>
              <a:rPr lang="ja-JP" altLang="en-US" sz="2400" smtClean="0"/>
              <a:t>かんこうします</a:t>
            </a:r>
            <a:endParaRPr lang="en-US" sz="2400" dirty="0"/>
          </a:p>
        </p:txBody>
      </p:sp>
      <p:sp>
        <p:nvSpPr>
          <p:cNvPr id="10" name="TextBox 9"/>
          <p:cNvSpPr txBox="1"/>
          <p:nvPr/>
        </p:nvSpPr>
        <p:spPr>
          <a:xfrm>
            <a:off x="6211206" y="4430486"/>
            <a:ext cx="2371271" cy="830997"/>
          </a:xfrm>
          <a:prstGeom prst="rect">
            <a:avLst/>
          </a:prstGeom>
          <a:solidFill>
            <a:schemeClr val="accent2">
              <a:lumMod val="40000"/>
              <a:lumOff val="60000"/>
            </a:schemeClr>
          </a:solidFill>
        </p:spPr>
        <p:txBody>
          <a:bodyPr wrap="square" rtlCol="0">
            <a:spAutoFit/>
          </a:bodyPr>
          <a:lstStyle/>
          <a:p>
            <a:pPr algn="ctr"/>
            <a:r>
              <a:rPr lang="ja-JP" altLang="en-US" sz="2400" smtClean="0"/>
              <a:t>おみやげを</a:t>
            </a:r>
            <a:endParaRPr lang="en-US" altLang="ja-JP" sz="2400" dirty="0" smtClean="0"/>
          </a:p>
          <a:p>
            <a:pPr algn="ctr"/>
            <a:r>
              <a:rPr lang="ja-JP" altLang="en-US" sz="2400" smtClean="0"/>
              <a:t>買います</a:t>
            </a:r>
            <a:endParaRPr lang="en-US"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solidFill>
            <a:schemeClr val="accent6">
              <a:lumMod val="60000"/>
              <a:lumOff val="40000"/>
            </a:schemeClr>
          </a:solidFill>
        </p:spPr>
        <p:txBody>
          <a:bodyPr>
            <a:normAutofit/>
          </a:bodyPr>
          <a:lstStyle/>
          <a:p>
            <a:r>
              <a:rPr lang="ja-JP" altLang="en-US" sz="3200" smtClean="0"/>
              <a:t>～よう／～ましょう</a:t>
            </a:r>
            <a:endParaRPr lang="ja-JP" altLang="en-US" sz="32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60</a:t>
            </a:fld>
            <a:endParaRPr lang="en-US" dirty="0"/>
          </a:p>
        </p:txBody>
      </p:sp>
      <p:pic>
        <p:nvPicPr>
          <p:cNvPr id="9218" name="Picture 2"/>
          <p:cNvPicPr>
            <a:picLocks noChangeAspect="1" noChangeArrowheads="1"/>
          </p:cNvPicPr>
          <p:nvPr/>
        </p:nvPicPr>
        <p:blipFill>
          <a:blip r:embed="rId2"/>
          <a:srcRect/>
          <a:stretch>
            <a:fillRect/>
          </a:stretch>
        </p:blipFill>
        <p:spPr bwMode="auto">
          <a:xfrm>
            <a:off x="238125" y="1782955"/>
            <a:ext cx="8785955" cy="1949596"/>
          </a:xfrm>
          <a:prstGeom prst="rect">
            <a:avLst/>
          </a:prstGeom>
          <a:noFill/>
          <a:ln w="9525">
            <a:noFill/>
            <a:miter lim="800000"/>
            <a:headEnd/>
            <a:tailEnd/>
          </a:ln>
        </p:spPr>
      </p:pic>
      <p:pic>
        <p:nvPicPr>
          <p:cNvPr id="9219" name="Picture 3"/>
          <p:cNvPicPr>
            <a:picLocks noChangeAspect="1" noChangeArrowheads="1"/>
          </p:cNvPicPr>
          <p:nvPr/>
        </p:nvPicPr>
        <p:blipFill>
          <a:blip r:embed="rId3"/>
          <a:srcRect/>
          <a:stretch>
            <a:fillRect/>
          </a:stretch>
        </p:blipFill>
        <p:spPr bwMode="auto">
          <a:xfrm>
            <a:off x="253115" y="4648543"/>
            <a:ext cx="8448675" cy="1707807"/>
          </a:xfrm>
          <a:prstGeom prst="rect">
            <a:avLst/>
          </a:prstGeom>
          <a:noFill/>
          <a:ln w="9525">
            <a:noFill/>
            <a:miter lim="800000"/>
            <a:headEnd/>
            <a:tailEnd/>
          </a:ln>
        </p:spPr>
      </p:pic>
      <p:sp>
        <p:nvSpPr>
          <p:cNvPr id="8" name="Rectangle 7"/>
          <p:cNvSpPr/>
          <p:nvPr/>
        </p:nvSpPr>
        <p:spPr>
          <a:xfrm>
            <a:off x="238124" y="4437089"/>
            <a:ext cx="8448675" cy="225440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752600"/>
            <a:ext cx="7772400" cy="1143000"/>
          </a:xfrm>
          <a:noFill/>
        </p:spPr>
        <p:txBody>
          <a:bodyPr/>
          <a:lstStyle/>
          <a:p>
            <a:pPr algn="l" eaLnBrk="1" hangingPunct="1"/>
            <a:r>
              <a:rPr lang="ja-JP" altLang="en-US" sz="2800" smtClean="0"/>
              <a:t>れい／</a:t>
            </a:r>
            <a:r>
              <a:rPr lang="en-US" altLang="ja-JP" sz="2800" dirty="0" smtClean="0"/>
              <a:t>A: </a:t>
            </a:r>
            <a:r>
              <a:rPr lang="ja-JP" altLang="en-US" sz="2800" smtClean="0"/>
              <a:t>マクドナルドで昼ごはんを食べない？</a:t>
            </a:r>
            <a:br>
              <a:rPr lang="ja-JP" altLang="en-US" sz="2800" smtClean="0"/>
            </a:br>
            <a:r>
              <a:rPr lang="en-US" altLang="ja-JP" sz="2800" dirty="0" smtClean="0"/>
              <a:t>	  B: </a:t>
            </a:r>
            <a:r>
              <a:rPr lang="ja-JP" altLang="en-US" sz="2800" smtClean="0"/>
              <a:t>うん、</a:t>
            </a:r>
            <a:r>
              <a:rPr lang="ja-JP" altLang="en-US" sz="2800" u="sng" smtClean="0">
                <a:solidFill>
                  <a:srgbClr val="FF0000"/>
                </a:solidFill>
              </a:rPr>
              <a:t>食べよう</a:t>
            </a:r>
            <a:r>
              <a:rPr lang="ja-JP" altLang="en-US" sz="2800" smtClean="0"/>
              <a:t>。</a:t>
            </a:r>
          </a:p>
        </p:txBody>
      </p:sp>
      <p:graphicFrame>
        <p:nvGraphicFramePr>
          <p:cNvPr id="72706" name="Object 3"/>
          <p:cNvGraphicFramePr>
            <a:graphicFrameLocks noChangeAspect="1"/>
          </p:cNvGraphicFramePr>
          <p:nvPr>
            <p:ph idx="1"/>
          </p:nvPr>
        </p:nvGraphicFramePr>
        <p:xfrm>
          <a:off x="108680" y="3048000"/>
          <a:ext cx="8767763" cy="3178175"/>
        </p:xfrm>
        <a:graphic>
          <a:graphicData uri="http://schemas.openxmlformats.org/presentationml/2006/ole">
            <p:oleObj spid="_x0000_s1026" name="ビットマップ イメージ" r:id="rId4" imgW="5544324" imgH="2010056" progId="PBrush">
              <p:embed/>
            </p:oleObj>
          </a:graphicData>
        </a:graphic>
      </p:graphicFrame>
      <p:sp>
        <p:nvSpPr>
          <p:cNvPr id="5" name="Rectangle 4"/>
          <p:cNvSpPr/>
          <p:nvPr/>
        </p:nvSpPr>
        <p:spPr>
          <a:xfrm>
            <a:off x="7405140" y="5666282"/>
            <a:ext cx="1603950" cy="3297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at the theater</a:t>
            </a:r>
            <a:endParaRPr lang="en-US" b="1" dirty="0">
              <a:solidFill>
                <a:schemeClr val="tx1"/>
              </a:solidFill>
            </a:endParaRPr>
          </a:p>
        </p:txBody>
      </p:sp>
      <p:sp>
        <p:nvSpPr>
          <p:cNvPr id="6" name="Title 1"/>
          <p:cNvSpPr txBox="1">
            <a:spLocks/>
          </p:cNvSpPr>
          <p:nvPr/>
        </p:nvSpPr>
        <p:spPr bwMode="auto">
          <a:xfrm>
            <a:off x="457200" y="274638"/>
            <a:ext cx="8229600" cy="1143000"/>
          </a:xfrm>
          <a:prstGeom prst="rect">
            <a:avLst/>
          </a:prstGeom>
          <a:solidFill>
            <a:schemeClr val="accent6">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0" i="0" u="none" strike="noStrike" kern="1200" cap="none" spc="0" normalizeH="0" baseline="0" noProof="0" smtClean="0">
                <a:ln>
                  <a:noFill/>
                </a:ln>
                <a:solidFill>
                  <a:schemeClr val="tx1"/>
                </a:solidFill>
                <a:effectLst/>
                <a:uLnTx/>
                <a:uFillTx/>
                <a:latin typeface="+mj-lt"/>
                <a:ea typeface="+mj-ea"/>
                <a:cs typeface="+mj-cs"/>
              </a:rPr>
              <a:t>～よう</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1"/>
          </p:nvPr>
        </p:nvSpPr>
        <p:spPr>
          <a:xfrm>
            <a:off x="762000" y="1752600"/>
            <a:ext cx="7772400" cy="4648200"/>
          </a:xfrm>
          <a:noFill/>
        </p:spPr>
        <p:txBody>
          <a:bodyPr/>
          <a:lstStyle/>
          <a:p>
            <a:pPr eaLnBrk="1" hangingPunct="1"/>
            <a:r>
              <a:rPr lang="ja-JP" altLang="en-US" sz="2400" smtClean="0"/>
              <a:t>「</a:t>
            </a:r>
            <a:r>
              <a:rPr lang="en-US" altLang="ja-JP" sz="2400" dirty="0" smtClean="0"/>
              <a:t>〜</a:t>
            </a:r>
            <a:r>
              <a:rPr lang="ja-JP" altLang="en-US" sz="2400" smtClean="0"/>
              <a:t>よう」＝「</a:t>
            </a:r>
            <a:r>
              <a:rPr lang="en-US" altLang="ja-JP" sz="2400" dirty="0" smtClean="0"/>
              <a:t>〜</a:t>
            </a:r>
            <a:r>
              <a:rPr lang="ja-JP" altLang="en-US" sz="2400" smtClean="0"/>
              <a:t>ましょう」の</a:t>
            </a:r>
            <a:r>
              <a:rPr lang="en-US" altLang="ja-JP" sz="2400" dirty="0" smtClean="0"/>
              <a:t>casual style</a:t>
            </a:r>
          </a:p>
          <a:p>
            <a:pPr eaLnBrk="1" hangingPunct="1"/>
            <a:r>
              <a:rPr lang="en-US" altLang="ja-JP" sz="2400" dirty="0" smtClean="0"/>
              <a:t>Casual style</a:t>
            </a:r>
            <a:r>
              <a:rPr lang="ja-JP" altLang="en-US" sz="2400" smtClean="0"/>
              <a:t>にかえてください。</a:t>
            </a:r>
          </a:p>
          <a:p>
            <a:pPr eaLnBrk="1" hangingPunct="1">
              <a:lnSpc>
                <a:spcPct val="120000"/>
              </a:lnSpc>
              <a:buFont typeface="Wingdings" charset="2"/>
              <a:buNone/>
            </a:pPr>
            <a:r>
              <a:rPr lang="ja-JP" altLang="en-US" sz="2400" smtClean="0"/>
              <a:t>		</a:t>
            </a:r>
            <a:r>
              <a:rPr lang="en-US" altLang="ja-JP" sz="2400" dirty="0" smtClean="0"/>
              <a:t>A: </a:t>
            </a:r>
            <a:r>
              <a:rPr lang="ja-JP" altLang="en-US" sz="2400" smtClean="0"/>
              <a:t>ああ、つかれましたね。</a:t>
            </a:r>
          </a:p>
          <a:p>
            <a:pPr eaLnBrk="1" hangingPunct="1">
              <a:lnSpc>
                <a:spcPct val="120000"/>
              </a:lnSpc>
              <a:buFont typeface="Wingdings" charset="2"/>
              <a:buNone/>
            </a:pPr>
            <a:r>
              <a:rPr lang="ja-JP" altLang="en-US" sz="2400" smtClean="0"/>
              <a:t>		</a:t>
            </a:r>
            <a:r>
              <a:rPr lang="en-US" altLang="ja-JP" sz="2400" dirty="0" smtClean="0"/>
              <a:t>B: </a:t>
            </a:r>
            <a:r>
              <a:rPr lang="ja-JP" altLang="en-US" sz="2400" smtClean="0"/>
              <a:t>じゃ、どこかで少し休みましょうか。</a:t>
            </a:r>
          </a:p>
          <a:p>
            <a:pPr eaLnBrk="1" hangingPunct="1">
              <a:lnSpc>
                <a:spcPct val="120000"/>
              </a:lnSpc>
              <a:buFont typeface="Wingdings" charset="2"/>
              <a:buNone/>
            </a:pPr>
            <a:r>
              <a:rPr lang="ja-JP" altLang="en-US" sz="2400" smtClean="0"/>
              <a:t>		</a:t>
            </a:r>
            <a:r>
              <a:rPr lang="en-US" altLang="ja-JP" sz="2400" dirty="0" smtClean="0"/>
              <a:t>A: </a:t>
            </a:r>
            <a:r>
              <a:rPr lang="ja-JP" altLang="en-US" sz="2400" smtClean="0"/>
              <a:t>あのきっさてんはどうですか。</a:t>
            </a:r>
          </a:p>
          <a:p>
            <a:pPr eaLnBrk="1" hangingPunct="1">
              <a:lnSpc>
                <a:spcPct val="120000"/>
              </a:lnSpc>
              <a:buFont typeface="Wingdings" charset="2"/>
              <a:buNone/>
            </a:pPr>
            <a:r>
              <a:rPr lang="ja-JP" altLang="en-US" sz="2400" smtClean="0"/>
              <a:t>		</a:t>
            </a:r>
            <a:r>
              <a:rPr lang="en-US" altLang="ja-JP" sz="2400" dirty="0" smtClean="0"/>
              <a:t>B: </a:t>
            </a:r>
            <a:r>
              <a:rPr lang="ja-JP" altLang="en-US" sz="2400" smtClean="0"/>
              <a:t>いいですね。入りましょう。</a:t>
            </a:r>
          </a:p>
          <a:p>
            <a:pPr eaLnBrk="1" hangingPunct="1">
              <a:lnSpc>
                <a:spcPct val="120000"/>
              </a:lnSpc>
              <a:buFont typeface="Wingdings" charset="2"/>
              <a:buNone/>
            </a:pPr>
            <a:r>
              <a:rPr lang="ja-JP" altLang="en-US" sz="2400" smtClean="0"/>
              <a:t>		</a:t>
            </a:r>
            <a:r>
              <a:rPr lang="en-US" altLang="ja-JP" sz="2400" dirty="0" smtClean="0"/>
              <a:t>A: </a:t>
            </a:r>
            <a:r>
              <a:rPr lang="ja-JP" altLang="en-US" sz="2400" smtClean="0"/>
              <a:t>おいしいコーヒーでしたね。</a:t>
            </a:r>
          </a:p>
          <a:p>
            <a:pPr eaLnBrk="1" hangingPunct="1">
              <a:lnSpc>
                <a:spcPct val="120000"/>
              </a:lnSpc>
              <a:buFont typeface="Wingdings" charset="2"/>
              <a:buNone/>
            </a:pPr>
            <a:r>
              <a:rPr lang="ja-JP" altLang="en-US" sz="2400" smtClean="0"/>
              <a:t>		</a:t>
            </a:r>
            <a:r>
              <a:rPr lang="en-US" altLang="ja-JP" sz="2400" dirty="0" smtClean="0"/>
              <a:t>B: </a:t>
            </a:r>
            <a:r>
              <a:rPr lang="ja-JP" altLang="en-US" sz="2400" smtClean="0"/>
              <a:t>ええ。またこの店に来ましょうね。</a:t>
            </a:r>
          </a:p>
          <a:p>
            <a:pPr eaLnBrk="1" hangingPunct="1">
              <a:lnSpc>
                <a:spcPct val="120000"/>
              </a:lnSpc>
              <a:buFont typeface="Wingdings" charset="2"/>
              <a:buNone/>
            </a:pPr>
            <a:r>
              <a:rPr lang="ja-JP" altLang="en-US" sz="2400" smtClean="0"/>
              <a:t>		</a:t>
            </a:r>
            <a:r>
              <a:rPr lang="en-US" altLang="ja-JP" sz="2400" dirty="0" smtClean="0"/>
              <a:t>A: </a:t>
            </a:r>
            <a:r>
              <a:rPr lang="ja-JP" altLang="en-US" sz="2400" smtClean="0"/>
              <a:t>ええ、そうしましょう。</a:t>
            </a:r>
            <a:endParaRPr lang="ja-JP" altLang="en-US" smtClean="0"/>
          </a:p>
        </p:txBody>
      </p:sp>
      <p:sp>
        <p:nvSpPr>
          <p:cNvPr id="70660" name="Rectangle 4"/>
          <p:cNvSpPr>
            <a:spLocks noChangeArrowheads="1"/>
          </p:cNvSpPr>
          <p:nvPr/>
        </p:nvSpPr>
        <p:spPr bwMode="auto">
          <a:xfrm>
            <a:off x="685800" y="2590800"/>
            <a:ext cx="8001000" cy="3810000"/>
          </a:xfrm>
          <a:prstGeom prst="rect">
            <a:avLst/>
          </a:prstGeom>
          <a:noFill/>
          <a:ln w="9525">
            <a:solidFill>
              <a:schemeClr val="tx1"/>
            </a:solidFill>
            <a:miter lim="800000"/>
            <a:headEnd/>
            <a:tailEnd/>
          </a:ln>
        </p:spPr>
        <p:txBody>
          <a:bodyPr wrap="none" anchor="ctr"/>
          <a:lstStyle/>
          <a:p>
            <a:endParaRPr lang="ja-JP" altLang="en-US"/>
          </a:p>
        </p:txBody>
      </p:sp>
      <p:pic>
        <p:nvPicPr>
          <p:cNvPr id="70661" name="Picture 5"/>
          <p:cNvPicPr>
            <a:picLocks noChangeAspect="1" noChangeArrowheads="1"/>
          </p:cNvPicPr>
          <p:nvPr/>
        </p:nvPicPr>
        <p:blipFill>
          <a:blip r:embed="rId3"/>
          <a:srcRect/>
          <a:stretch>
            <a:fillRect/>
          </a:stretch>
        </p:blipFill>
        <p:spPr bwMode="auto">
          <a:xfrm>
            <a:off x="6629400" y="4614863"/>
            <a:ext cx="1981200" cy="1557337"/>
          </a:xfrm>
          <a:prstGeom prst="rect">
            <a:avLst/>
          </a:prstGeom>
          <a:noFill/>
          <a:ln w="9525">
            <a:noFill/>
            <a:miter lim="800000"/>
            <a:headEnd/>
            <a:tailEnd/>
          </a:ln>
        </p:spPr>
      </p:pic>
      <p:sp>
        <p:nvSpPr>
          <p:cNvPr id="38918" name="Text Box 6"/>
          <p:cNvSpPr txBox="1">
            <a:spLocks noChangeArrowheads="1"/>
          </p:cNvSpPr>
          <p:nvPr/>
        </p:nvSpPr>
        <p:spPr bwMode="auto">
          <a:xfrm>
            <a:off x="2743200" y="2667000"/>
            <a:ext cx="2379560" cy="457200"/>
          </a:xfrm>
          <a:prstGeom prst="rect">
            <a:avLst/>
          </a:prstGeom>
          <a:solidFill>
            <a:schemeClr val="bg1"/>
          </a:solidFill>
          <a:ln w="9525">
            <a:noFill/>
            <a:miter lim="800000"/>
            <a:headEnd/>
            <a:tailEnd/>
          </a:ln>
        </p:spPr>
        <p:txBody>
          <a:bodyPr wrap="square">
            <a:spAutoFit/>
          </a:bodyPr>
          <a:lstStyle/>
          <a:p>
            <a:r>
              <a:rPr kumimoji="1" lang="ja-JP" altLang="en-US" sz="2400">
                <a:solidFill>
                  <a:srgbClr val="0000FF"/>
                </a:solidFill>
                <a:latin typeface="Times" charset="0"/>
                <a:ea typeface="Osaka" charset="-128"/>
              </a:rPr>
              <a:t>つかれたね。</a:t>
            </a:r>
            <a:endParaRPr kumimoji="1" lang="ja-JP" altLang="en-US" sz="2400">
              <a:latin typeface="Times" charset="0"/>
              <a:ea typeface="Osaka" charset="-128"/>
            </a:endParaRPr>
          </a:p>
        </p:txBody>
      </p:sp>
      <p:sp>
        <p:nvSpPr>
          <p:cNvPr id="38919" name="Text Box 7"/>
          <p:cNvSpPr txBox="1">
            <a:spLocks noChangeArrowheads="1"/>
          </p:cNvSpPr>
          <p:nvPr/>
        </p:nvSpPr>
        <p:spPr bwMode="auto">
          <a:xfrm>
            <a:off x="4385871" y="3170420"/>
            <a:ext cx="2243529" cy="457200"/>
          </a:xfrm>
          <a:prstGeom prst="rect">
            <a:avLst/>
          </a:prstGeom>
          <a:solidFill>
            <a:schemeClr val="bg1"/>
          </a:solidFill>
          <a:ln w="9525">
            <a:noFill/>
            <a:miter lim="800000"/>
            <a:headEnd/>
            <a:tailEnd/>
          </a:ln>
        </p:spPr>
        <p:txBody>
          <a:bodyPr wrap="square">
            <a:spAutoFit/>
          </a:bodyPr>
          <a:lstStyle/>
          <a:p>
            <a:r>
              <a:rPr kumimoji="1" lang="ja-JP" altLang="en-US" sz="2400" smtClean="0">
                <a:solidFill>
                  <a:srgbClr val="FF0000"/>
                </a:solidFill>
                <a:latin typeface="Times" charset="0"/>
                <a:ea typeface="Osaka" charset="-128"/>
              </a:rPr>
              <a:t>休も</a:t>
            </a:r>
            <a:r>
              <a:rPr kumimoji="1" lang="ja-JP" altLang="en-US" sz="2400">
                <a:solidFill>
                  <a:srgbClr val="FF0000"/>
                </a:solidFill>
                <a:latin typeface="Times" charset="0"/>
                <a:ea typeface="Osaka" charset="-128"/>
              </a:rPr>
              <a:t>うか。　</a:t>
            </a:r>
          </a:p>
        </p:txBody>
      </p:sp>
      <p:sp>
        <p:nvSpPr>
          <p:cNvPr id="38920" name="Text Box 8"/>
          <p:cNvSpPr txBox="1">
            <a:spLocks noChangeArrowheads="1"/>
          </p:cNvSpPr>
          <p:nvPr/>
        </p:nvSpPr>
        <p:spPr bwMode="auto">
          <a:xfrm>
            <a:off x="4293310" y="3688596"/>
            <a:ext cx="1447800" cy="457200"/>
          </a:xfrm>
          <a:prstGeom prst="rect">
            <a:avLst/>
          </a:prstGeom>
          <a:solidFill>
            <a:schemeClr val="bg1"/>
          </a:solidFill>
          <a:ln w="9525">
            <a:noFill/>
            <a:miter lim="800000"/>
            <a:headEnd/>
            <a:tailEnd/>
          </a:ln>
        </p:spPr>
        <p:txBody>
          <a:bodyPr wrap="square">
            <a:spAutoFit/>
          </a:bodyPr>
          <a:lstStyle/>
          <a:p>
            <a:r>
              <a:rPr kumimoji="1" lang="ja-JP" altLang="en-US" sz="2400" smtClean="0">
                <a:solidFill>
                  <a:srgbClr val="0000FF"/>
                </a:solidFill>
                <a:latin typeface="Times" charset="0"/>
                <a:ea typeface="Osaka" charset="-128"/>
              </a:rPr>
              <a:t>どう？</a:t>
            </a:r>
            <a:endParaRPr kumimoji="1" lang="en-US" altLang="ja-JP" sz="2400" dirty="0">
              <a:solidFill>
                <a:srgbClr val="0070C0"/>
              </a:solidFill>
              <a:latin typeface="Times" charset="0"/>
              <a:ea typeface="Osaka" charset="-128"/>
            </a:endParaRPr>
          </a:p>
        </p:txBody>
      </p:sp>
      <p:sp>
        <p:nvSpPr>
          <p:cNvPr id="38921" name="Text Box 9"/>
          <p:cNvSpPr txBox="1">
            <a:spLocks noChangeArrowheads="1"/>
          </p:cNvSpPr>
          <p:nvPr/>
        </p:nvSpPr>
        <p:spPr bwMode="auto">
          <a:xfrm>
            <a:off x="2087105" y="4188579"/>
            <a:ext cx="1600201" cy="461665"/>
          </a:xfrm>
          <a:prstGeom prst="rect">
            <a:avLst/>
          </a:prstGeom>
          <a:solidFill>
            <a:schemeClr val="bg1"/>
          </a:solidFill>
          <a:ln w="9525">
            <a:noFill/>
            <a:miter lim="800000"/>
            <a:headEnd/>
            <a:tailEnd/>
          </a:ln>
        </p:spPr>
        <p:txBody>
          <a:bodyPr wrap="square">
            <a:spAutoFit/>
          </a:bodyPr>
          <a:lstStyle/>
          <a:p>
            <a:r>
              <a:rPr kumimoji="1" lang="ja-JP" altLang="en-US" sz="2400" smtClean="0">
                <a:solidFill>
                  <a:srgbClr val="0000FF"/>
                </a:solidFill>
                <a:latin typeface="Times" charset="0"/>
                <a:ea typeface="Osaka" charset="-128"/>
              </a:rPr>
              <a:t>いいね。 </a:t>
            </a:r>
            <a:endParaRPr kumimoji="1" lang="ja-JP" altLang="en-US" sz="2400">
              <a:latin typeface="Times" charset="0"/>
              <a:ea typeface="Osaka" charset="-128"/>
            </a:endParaRPr>
          </a:p>
        </p:txBody>
      </p:sp>
      <p:sp>
        <p:nvSpPr>
          <p:cNvPr id="38922" name="Text Box 10"/>
          <p:cNvSpPr txBox="1">
            <a:spLocks noChangeArrowheads="1"/>
          </p:cNvSpPr>
          <p:nvPr/>
        </p:nvSpPr>
        <p:spPr bwMode="auto">
          <a:xfrm>
            <a:off x="3706320" y="4176010"/>
            <a:ext cx="2438400" cy="457200"/>
          </a:xfrm>
          <a:prstGeom prst="rect">
            <a:avLst/>
          </a:prstGeom>
          <a:solidFill>
            <a:schemeClr val="bg1"/>
          </a:solidFill>
          <a:ln w="9525">
            <a:noFill/>
            <a:miter lim="800000"/>
            <a:headEnd/>
            <a:tailEnd/>
          </a:ln>
        </p:spPr>
        <p:txBody>
          <a:bodyPr wrap="square">
            <a:spAutoFit/>
          </a:bodyPr>
          <a:lstStyle/>
          <a:p>
            <a:r>
              <a:rPr kumimoji="1" lang="ja-JP" altLang="en-US" sz="2400" smtClean="0">
                <a:solidFill>
                  <a:srgbClr val="FF0000"/>
                </a:solidFill>
                <a:latin typeface="Times" charset="0"/>
                <a:ea typeface="Osaka" charset="-128"/>
              </a:rPr>
              <a:t>入ろう。</a:t>
            </a:r>
            <a:endParaRPr kumimoji="1" lang="ja-JP" altLang="en-US" sz="2400">
              <a:latin typeface="Times" charset="0"/>
              <a:ea typeface="Osaka" charset="-128"/>
            </a:endParaRPr>
          </a:p>
        </p:txBody>
      </p:sp>
      <p:sp>
        <p:nvSpPr>
          <p:cNvPr id="38923" name="Text Box 11"/>
          <p:cNvSpPr txBox="1">
            <a:spLocks noChangeArrowheads="1"/>
          </p:cNvSpPr>
          <p:nvPr/>
        </p:nvSpPr>
        <p:spPr bwMode="auto">
          <a:xfrm>
            <a:off x="4265951" y="4689813"/>
            <a:ext cx="1632679" cy="457200"/>
          </a:xfrm>
          <a:prstGeom prst="rect">
            <a:avLst/>
          </a:prstGeom>
          <a:solidFill>
            <a:schemeClr val="bg1"/>
          </a:solidFill>
          <a:ln w="9525">
            <a:noFill/>
            <a:miter lim="800000"/>
            <a:headEnd/>
            <a:tailEnd/>
          </a:ln>
        </p:spPr>
        <p:txBody>
          <a:bodyPr wrap="square">
            <a:spAutoFit/>
          </a:bodyPr>
          <a:lstStyle/>
          <a:p>
            <a:r>
              <a:rPr kumimoji="1" lang="ja-JP" altLang="en-US" sz="2400">
                <a:solidFill>
                  <a:srgbClr val="0000FF"/>
                </a:solidFill>
                <a:latin typeface="Times" charset="0"/>
                <a:ea typeface="Osaka" charset="-128"/>
              </a:rPr>
              <a:t>だったね。</a:t>
            </a:r>
            <a:endParaRPr kumimoji="1" lang="ja-JP" altLang="en-US" sz="2400">
              <a:latin typeface="Times" charset="0"/>
              <a:ea typeface="Osaka" charset="-128"/>
            </a:endParaRPr>
          </a:p>
        </p:txBody>
      </p:sp>
      <p:sp>
        <p:nvSpPr>
          <p:cNvPr id="38924" name="Text Box 12"/>
          <p:cNvSpPr txBox="1">
            <a:spLocks noChangeArrowheads="1"/>
          </p:cNvSpPr>
          <p:nvPr/>
        </p:nvSpPr>
        <p:spPr bwMode="auto">
          <a:xfrm>
            <a:off x="4478767" y="5202305"/>
            <a:ext cx="1665953" cy="457200"/>
          </a:xfrm>
          <a:prstGeom prst="rect">
            <a:avLst/>
          </a:prstGeom>
          <a:solidFill>
            <a:schemeClr val="bg1"/>
          </a:solidFill>
          <a:ln w="9525">
            <a:noFill/>
            <a:miter lim="800000"/>
            <a:headEnd/>
            <a:tailEnd/>
          </a:ln>
        </p:spPr>
        <p:txBody>
          <a:bodyPr wrap="square">
            <a:spAutoFit/>
          </a:bodyPr>
          <a:lstStyle/>
          <a:p>
            <a:r>
              <a:rPr kumimoji="1" lang="ja-JP" altLang="en-US" sz="2400" smtClean="0">
                <a:solidFill>
                  <a:srgbClr val="FF0000"/>
                </a:solidFill>
                <a:latin typeface="Times" charset="0"/>
                <a:ea typeface="Osaka" charset="-128"/>
              </a:rPr>
              <a:t>来ようね。</a:t>
            </a:r>
            <a:endParaRPr kumimoji="1" lang="ja-JP" altLang="en-US" sz="2400">
              <a:latin typeface="Times" charset="0"/>
              <a:ea typeface="Osaka" charset="-128"/>
            </a:endParaRPr>
          </a:p>
        </p:txBody>
      </p:sp>
      <p:sp>
        <p:nvSpPr>
          <p:cNvPr id="38925" name="Text Box 13"/>
          <p:cNvSpPr txBox="1">
            <a:spLocks noChangeArrowheads="1"/>
          </p:cNvSpPr>
          <p:nvPr/>
        </p:nvSpPr>
        <p:spPr bwMode="auto">
          <a:xfrm>
            <a:off x="2760560" y="5731240"/>
            <a:ext cx="2362200" cy="457200"/>
          </a:xfrm>
          <a:prstGeom prst="rect">
            <a:avLst/>
          </a:prstGeom>
          <a:solidFill>
            <a:schemeClr val="bg1"/>
          </a:solidFill>
          <a:ln w="9525">
            <a:noFill/>
            <a:miter lim="800000"/>
            <a:headEnd/>
            <a:tailEnd/>
          </a:ln>
        </p:spPr>
        <p:txBody>
          <a:bodyPr>
            <a:spAutoFit/>
          </a:bodyPr>
          <a:lstStyle/>
          <a:p>
            <a:r>
              <a:rPr kumimoji="1" lang="ja-JP" altLang="en-US" sz="2400">
                <a:solidFill>
                  <a:srgbClr val="FF0000"/>
                </a:solidFill>
                <a:latin typeface="Times" charset="0"/>
                <a:ea typeface="Osaka" charset="-128"/>
              </a:rPr>
              <a:t>そうしよう。</a:t>
            </a:r>
            <a:endParaRPr kumimoji="1" lang="ja-JP" altLang="en-US" sz="2400">
              <a:latin typeface="Times" charset="0"/>
              <a:ea typeface="Osaka" charset="-128"/>
            </a:endParaRPr>
          </a:p>
        </p:txBody>
      </p:sp>
      <p:sp>
        <p:nvSpPr>
          <p:cNvPr id="14" name="Text Box 11"/>
          <p:cNvSpPr txBox="1">
            <a:spLocks noChangeArrowheads="1"/>
          </p:cNvSpPr>
          <p:nvPr/>
        </p:nvSpPr>
        <p:spPr bwMode="auto">
          <a:xfrm>
            <a:off x="1903879" y="5257800"/>
            <a:ext cx="916641" cy="461665"/>
          </a:xfrm>
          <a:prstGeom prst="rect">
            <a:avLst/>
          </a:prstGeom>
          <a:solidFill>
            <a:schemeClr val="bg1"/>
          </a:solidFill>
          <a:ln w="9525">
            <a:noFill/>
            <a:miter lim="800000"/>
            <a:headEnd/>
            <a:tailEnd/>
          </a:ln>
        </p:spPr>
        <p:txBody>
          <a:bodyPr wrap="square">
            <a:spAutoFit/>
          </a:bodyPr>
          <a:lstStyle/>
          <a:p>
            <a:r>
              <a:rPr kumimoji="1" lang="ja-JP" altLang="en-US" sz="2400" smtClean="0">
                <a:solidFill>
                  <a:srgbClr val="0000FF"/>
                </a:solidFill>
                <a:latin typeface="Times" charset="0"/>
                <a:ea typeface="Osaka" charset="-128"/>
              </a:rPr>
              <a:t>うん、</a:t>
            </a:r>
            <a:endParaRPr kumimoji="1" lang="ja-JP" altLang="en-US" sz="2400">
              <a:latin typeface="Times" charset="0"/>
              <a:ea typeface="Osaka" charset="-128"/>
            </a:endParaRPr>
          </a:p>
        </p:txBody>
      </p:sp>
      <p:sp>
        <p:nvSpPr>
          <p:cNvPr id="15" name="Text Box 11"/>
          <p:cNvSpPr txBox="1">
            <a:spLocks noChangeArrowheads="1"/>
          </p:cNvSpPr>
          <p:nvPr/>
        </p:nvSpPr>
        <p:spPr bwMode="auto">
          <a:xfrm>
            <a:off x="1903879" y="5791200"/>
            <a:ext cx="916641" cy="461665"/>
          </a:xfrm>
          <a:prstGeom prst="rect">
            <a:avLst/>
          </a:prstGeom>
          <a:solidFill>
            <a:schemeClr val="bg1"/>
          </a:solidFill>
          <a:ln w="9525">
            <a:noFill/>
            <a:miter lim="800000"/>
            <a:headEnd/>
            <a:tailEnd/>
          </a:ln>
        </p:spPr>
        <p:txBody>
          <a:bodyPr wrap="square">
            <a:spAutoFit/>
          </a:bodyPr>
          <a:lstStyle/>
          <a:p>
            <a:r>
              <a:rPr kumimoji="1" lang="ja-JP" altLang="en-US" sz="2400" smtClean="0">
                <a:solidFill>
                  <a:srgbClr val="0000FF"/>
                </a:solidFill>
                <a:latin typeface="Times" charset="0"/>
                <a:ea typeface="Osaka" charset="-128"/>
              </a:rPr>
              <a:t>うん、</a:t>
            </a:r>
            <a:endParaRPr kumimoji="1" lang="ja-JP" altLang="en-US" sz="2400">
              <a:latin typeface="Times" charset="0"/>
              <a:ea typeface="Osaka" charset="-128"/>
            </a:endParaRPr>
          </a:p>
        </p:txBody>
      </p:sp>
      <p:sp>
        <p:nvSpPr>
          <p:cNvPr id="16" name="Title 15"/>
          <p:cNvSpPr>
            <a:spLocks noGrp="1"/>
          </p:cNvSpPr>
          <p:nvPr>
            <p:ph type="title"/>
          </p:nvPr>
        </p:nvSpPr>
        <p:spPr/>
        <p:txBody>
          <a:bodyPr/>
          <a:lstStyle/>
          <a:p>
            <a:r>
              <a:rPr lang="ja-JP" altLang="en-US" smtClean="0"/>
              <a:t>～よう／～ましょう</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9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38919" grpId="0" animBg="1"/>
      <p:bldP spid="38920" grpId="0" animBg="1"/>
      <p:bldP spid="38921" grpId="0" animBg="1"/>
      <p:bldP spid="38922" grpId="0" animBg="1"/>
      <p:bldP spid="38923" grpId="0" animBg="1"/>
      <p:bldP spid="38924" grpId="0" animBg="1"/>
      <p:bldP spid="38925"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normAutofit/>
          </a:bodyPr>
          <a:lstStyle/>
          <a:p>
            <a:r>
              <a:rPr lang="ja-JP" altLang="en-US" smtClean="0"/>
              <a:t>ぶんぽう３</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224852" y="1603948"/>
            <a:ext cx="8461948" cy="4861398"/>
          </a:xfrm>
          <a:noFill/>
          <a:ln>
            <a:noFill/>
          </a:ln>
        </p:spPr>
        <p:txBody>
          <a:bodyPr/>
          <a:lstStyle/>
          <a:p>
            <a:pPr eaLnBrk="1" hangingPunct="1">
              <a:lnSpc>
                <a:spcPct val="90000"/>
              </a:lnSpc>
            </a:pPr>
            <a:r>
              <a:rPr lang="ja-JP" altLang="en-US" sz="2800" smtClean="0"/>
              <a:t>つもり</a:t>
            </a:r>
            <a:r>
              <a:rPr lang="en-US" altLang="ja-JP" sz="2800" dirty="0" smtClean="0"/>
              <a:t> expresses the intention of </a:t>
            </a:r>
            <a:r>
              <a:rPr lang="en-US" altLang="ja-JP" sz="2800" u="sng" dirty="0" smtClean="0">
                <a:solidFill>
                  <a:srgbClr val="FF0000"/>
                </a:solidFill>
              </a:rPr>
              <a:t>the speaker or someone who is close to the speaker</a:t>
            </a:r>
            <a:r>
              <a:rPr lang="en-US" altLang="ja-JP" sz="2800" dirty="0" smtClean="0"/>
              <a:t>.</a:t>
            </a:r>
          </a:p>
          <a:p>
            <a:pPr eaLnBrk="1" hangingPunct="1">
              <a:lnSpc>
                <a:spcPct val="90000"/>
              </a:lnSpc>
            </a:pPr>
            <a:r>
              <a:rPr lang="ja-JP" altLang="en-US" sz="2800" smtClean="0"/>
              <a:t>つもり</a:t>
            </a:r>
            <a:r>
              <a:rPr lang="en-US" altLang="ja-JP" sz="2800" dirty="0" smtClean="0"/>
              <a:t> expresses </a:t>
            </a:r>
            <a:r>
              <a:rPr lang="en-US" altLang="ja-JP" sz="2800" u="sng" dirty="0" smtClean="0"/>
              <a:t>a stronger intention</a:t>
            </a:r>
            <a:r>
              <a:rPr lang="en-US" altLang="ja-JP" sz="2800" dirty="0" smtClean="0"/>
              <a:t> than volitional form+</a:t>
            </a:r>
            <a:r>
              <a:rPr lang="ja-JP" altLang="en-US" sz="2800" smtClean="0"/>
              <a:t>と思う</a:t>
            </a:r>
            <a:r>
              <a:rPr lang="en-US" altLang="ja-JP" sz="2800" dirty="0" smtClean="0"/>
              <a:t>.</a:t>
            </a:r>
          </a:p>
          <a:p>
            <a:pPr lvl="1">
              <a:lnSpc>
                <a:spcPct val="90000"/>
              </a:lnSpc>
            </a:pPr>
            <a:r>
              <a:rPr lang="ja-JP" altLang="en-US" smtClean="0">
                <a:solidFill>
                  <a:srgbClr val="FF0514"/>
                </a:solidFill>
              </a:rPr>
              <a:t>私</a:t>
            </a:r>
            <a:r>
              <a:rPr lang="ja-JP" altLang="en-US" smtClean="0"/>
              <a:t>は日本に行く</a:t>
            </a:r>
            <a:r>
              <a:rPr lang="ja-JP" altLang="en-US" u="sng" smtClean="0"/>
              <a:t>つもり</a:t>
            </a:r>
            <a:r>
              <a:rPr lang="ja-JP" altLang="en-US" smtClean="0"/>
              <a:t>です。</a:t>
            </a:r>
            <a:endParaRPr lang="en-US" altLang="ja-JP" dirty="0" smtClean="0"/>
          </a:p>
          <a:p>
            <a:pPr lvl="1">
              <a:lnSpc>
                <a:spcPct val="90000"/>
              </a:lnSpc>
            </a:pPr>
            <a:r>
              <a:rPr lang="ja-JP" altLang="en-US" smtClean="0">
                <a:solidFill>
                  <a:srgbClr val="FF0514"/>
                </a:solidFill>
              </a:rPr>
              <a:t>母</a:t>
            </a:r>
            <a:r>
              <a:rPr lang="ja-JP" altLang="en-US" smtClean="0"/>
              <a:t>はアメリカに来る</a:t>
            </a:r>
            <a:r>
              <a:rPr lang="ja-JP" altLang="en-US" u="sng" smtClean="0"/>
              <a:t>つもり</a:t>
            </a:r>
            <a:r>
              <a:rPr lang="ja-JP" altLang="en-US" smtClean="0"/>
              <a:t>です。</a:t>
            </a:r>
            <a:endParaRPr lang="en-US" altLang="ja-JP" dirty="0" smtClean="0"/>
          </a:p>
          <a:p>
            <a:pPr eaLnBrk="1" hangingPunct="1">
              <a:lnSpc>
                <a:spcPct val="90000"/>
              </a:lnSpc>
            </a:pPr>
            <a:endParaRPr lang="en-US" altLang="ja-JP" sz="2400" dirty="0" smtClean="0"/>
          </a:p>
          <a:p>
            <a:pPr eaLnBrk="1" hangingPunct="1">
              <a:lnSpc>
                <a:spcPct val="90000"/>
              </a:lnSpc>
            </a:pPr>
            <a:endParaRPr lang="en-US" altLang="ja-JP" sz="2400" dirty="0" smtClean="0"/>
          </a:p>
          <a:p>
            <a:pPr>
              <a:buNone/>
            </a:pPr>
            <a:r>
              <a:rPr lang="ja-JP" altLang="en-US" sz="2800" smtClean="0"/>
              <a:t>先生：夏休みは何をしますか。</a:t>
            </a:r>
            <a:endParaRPr lang="en-US" altLang="ja-JP" sz="2800" dirty="0" smtClean="0"/>
          </a:p>
          <a:p>
            <a:pPr>
              <a:buNone/>
            </a:pPr>
            <a:r>
              <a:rPr lang="ja-JP" altLang="en-US" sz="2800" smtClean="0"/>
              <a:t>学生：日本語を勉強したいので、日本に行く</a:t>
            </a:r>
            <a:r>
              <a:rPr lang="ja-JP" altLang="en-US" sz="2800" u="sng" smtClean="0"/>
              <a:t>つもり</a:t>
            </a:r>
            <a:r>
              <a:rPr lang="ja-JP" altLang="en-US" sz="2800" smtClean="0"/>
              <a:t>です。</a:t>
            </a:r>
            <a:endParaRPr lang="en-US" altLang="ja-JP" sz="2800" dirty="0" smtClean="0"/>
          </a:p>
          <a:p>
            <a:pPr eaLnBrk="1" hangingPunct="1">
              <a:lnSpc>
                <a:spcPct val="90000"/>
              </a:lnSpc>
            </a:pPr>
            <a:endParaRPr lang="ja-JP" altLang="en-US" sz="2400" smtClean="0"/>
          </a:p>
        </p:txBody>
      </p:sp>
      <p:sp>
        <p:nvSpPr>
          <p:cNvPr id="5" name="Title 4"/>
          <p:cNvSpPr>
            <a:spLocks noGrp="1"/>
          </p:cNvSpPr>
          <p:nvPr>
            <p:ph type="title"/>
          </p:nvPr>
        </p:nvSpPr>
        <p:spPr/>
        <p:txBody>
          <a:bodyPr/>
          <a:lstStyle/>
          <a:p>
            <a:r>
              <a:rPr lang="en-US" altLang="ja-JP" sz="3200" dirty="0" smtClean="0"/>
              <a:t>Expressing intention and plans </a:t>
            </a:r>
            <a:br>
              <a:rPr lang="en-US" altLang="ja-JP" sz="3200" dirty="0" smtClean="0"/>
            </a:br>
            <a:r>
              <a:rPr lang="en-US" altLang="ja-JP" sz="3200" dirty="0" smtClean="0"/>
              <a:t>using the plain present form +</a:t>
            </a:r>
            <a:r>
              <a:rPr lang="ja-JP" altLang="en-US" sz="3200" smtClean="0"/>
              <a:t>つもり</a:t>
            </a:r>
            <a:r>
              <a:rPr lang="en-US" altLang="ja-JP" sz="3200" dirty="0" smtClean="0"/>
              <a:t>or</a:t>
            </a:r>
            <a:r>
              <a:rPr lang="ja-JP" altLang="en-US" sz="3200" smtClean="0"/>
              <a:t>予定</a:t>
            </a:r>
            <a:endParaRPr lang="en-US" sz="3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solidFill>
            <a:schemeClr val="accent6">
              <a:lumMod val="60000"/>
              <a:lumOff val="40000"/>
            </a:schemeClr>
          </a:solidFill>
          <a:ln>
            <a:noFill/>
          </a:ln>
        </p:spPr>
        <p:txBody>
          <a:bodyPr>
            <a:normAutofit fontScale="90000"/>
          </a:bodyPr>
          <a:lstStyle/>
          <a:p>
            <a:pPr eaLnBrk="1" hangingPunct="1"/>
            <a:r>
              <a:rPr lang="en-US" altLang="ja-JP" sz="3600" u="sng" dirty="0" smtClean="0"/>
              <a:t>Plain present form of verb </a:t>
            </a:r>
            <a:r>
              <a:rPr lang="en-US" altLang="ja-JP" sz="3600" dirty="0" smtClean="0"/>
              <a:t>+ </a:t>
            </a:r>
            <a:r>
              <a:rPr lang="ja-JP" altLang="en-US" sz="3600" smtClean="0"/>
              <a:t>つもりです</a:t>
            </a:r>
            <a:r>
              <a:rPr lang="en-US" altLang="ja-JP" sz="3600" dirty="0" smtClean="0"/>
              <a:t/>
            </a:r>
            <a:br>
              <a:rPr lang="en-US" altLang="ja-JP" sz="3600" dirty="0" smtClean="0"/>
            </a:br>
            <a:r>
              <a:rPr lang="en-US" altLang="ja-JP" sz="3600" dirty="0" smtClean="0"/>
              <a:t>“I intend to do ~”</a:t>
            </a:r>
          </a:p>
        </p:txBody>
      </p:sp>
      <p:pic>
        <p:nvPicPr>
          <p:cNvPr id="6146" name="Picture 2"/>
          <p:cNvPicPr>
            <a:picLocks noChangeAspect="1" noChangeArrowheads="1"/>
          </p:cNvPicPr>
          <p:nvPr/>
        </p:nvPicPr>
        <p:blipFill>
          <a:blip r:embed="rId3"/>
          <a:srcRect/>
          <a:stretch>
            <a:fillRect/>
          </a:stretch>
        </p:blipFill>
        <p:spPr bwMode="auto">
          <a:xfrm>
            <a:off x="209550" y="2052875"/>
            <a:ext cx="8724900" cy="1076325"/>
          </a:xfrm>
          <a:prstGeom prst="rect">
            <a:avLst/>
          </a:prstGeom>
          <a:noFill/>
          <a:ln w="9525">
            <a:noFill/>
            <a:miter lim="800000"/>
            <a:headEnd/>
            <a:tailEnd/>
          </a:ln>
        </p:spPr>
      </p:pic>
      <p:pic>
        <p:nvPicPr>
          <p:cNvPr id="6147" name="Picture 3"/>
          <p:cNvPicPr>
            <a:picLocks noChangeAspect="1" noChangeArrowheads="1"/>
          </p:cNvPicPr>
          <p:nvPr/>
        </p:nvPicPr>
        <p:blipFill>
          <a:blip r:embed="rId4"/>
          <a:srcRect/>
          <a:stretch>
            <a:fillRect/>
          </a:stretch>
        </p:blipFill>
        <p:spPr bwMode="auto">
          <a:xfrm>
            <a:off x="141387" y="4105009"/>
            <a:ext cx="8920163" cy="1264205"/>
          </a:xfrm>
          <a:prstGeom prst="rect">
            <a:avLst/>
          </a:prstGeom>
          <a:noFill/>
          <a:ln w="9525">
            <a:noFill/>
            <a:miter lim="800000"/>
            <a:headEnd/>
            <a:tailEnd/>
          </a:ln>
        </p:spPr>
      </p:pic>
      <p:cxnSp>
        <p:nvCxnSpPr>
          <p:cNvPr id="9" name="Straight Connector 8"/>
          <p:cNvCxnSpPr/>
          <p:nvPr/>
        </p:nvCxnSpPr>
        <p:spPr>
          <a:xfrm>
            <a:off x="1079292" y="4467069"/>
            <a:ext cx="145404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79292" y="4916774"/>
            <a:ext cx="202367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33338" y="5369214"/>
            <a:ext cx="145404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257723" y="2758190"/>
            <a:ext cx="145404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118597" y="3129200"/>
            <a:ext cx="18687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solidFill>
            <a:schemeClr val="accent6">
              <a:lumMod val="60000"/>
              <a:lumOff val="40000"/>
            </a:schemeClr>
          </a:solidFill>
          <a:ln>
            <a:noFill/>
          </a:ln>
        </p:spPr>
        <p:txBody>
          <a:bodyPr>
            <a:normAutofit fontScale="90000"/>
          </a:bodyPr>
          <a:lstStyle/>
          <a:p>
            <a:pPr eaLnBrk="1" hangingPunct="1"/>
            <a:r>
              <a:rPr lang="en-US" altLang="ja-JP" sz="3600" u="sng" dirty="0" smtClean="0"/>
              <a:t>Plain present form of verb </a:t>
            </a:r>
            <a:r>
              <a:rPr lang="en-US" altLang="ja-JP" sz="3600" dirty="0" smtClean="0"/>
              <a:t>+ </a:t>
            </a:r>
            <a:r>
              <a:rPr lang="ja-JP" altLang="en-US" sz="3600" smtClean="0"/>
              <a:t>つもりです</a:t>
            </a:r>
            <a:r>
              <a:rPr lang="en-US" altLang="ja-JP" sz="3600" dirty="0" smtClean="0"/>
              <a:t/>
            </a:r>
            <a:br>
              <a:rPr lang="en-US" altLang="ja-JP" sz="3600" dirty="0" smtClean="0"/>
            </a:br>
            <a:r>
              <a:rPr lang="en-US" altLang="ja-JP" sz="3600" dirty="0" smtClean="0"/>
              <a:t>“I intend to do ~”</a:t>
            </a:r>
          </a:p>
        </p:txBody>
      </p:sp>
      <p:pic>
        <p:nvPicPr>
          <p:cNvPr id="6148" name="Picture 4"/>
          <p:cNvPicPr>
            <a:picLocks noChangeAspect="1" noChangeArrowheads="1"/>
          </p:cNvPicPr>
          <p:nvPr/>
        </p:nvPicPr>
        <p:blipFill>
          <a:blip r:embed="rId3"/>
          <a:srcRect/>
          <a:stretch>
            <a:fillRect/>
          </a:stretch>
        </p:blipFill>
        <p:spPr bwMode="auto">
          <a:xfrm>
            <a:off x="381000" y="1567538"/>
            <a:ext cx="8305800" cy="1094855"/>
          </a:xfrm>
          <a:prstGeom prst="rect">
            <a:avLst/>
          </a:prstGeom>
          <a:noFill/>
          <a:ln w="9525">
            <a:noFill/>
            <a:miter lim="800000"/>
            <a:headEnd/>
            <a:tailEnd/>
          </a:ln>
        </p:spPr>
      </p:pic>
      <p:pic>
        <p:nvPicPr>
          <p:cNvPr id="7170" name="Picture 2"/>
          <p:cNvPicPr>
            <a:picLocks noChangeAspect="1" noChangeArrowheads="1"/>
          </p:cNvPicPr>
          <p:nvPr/>
        </p:nvPicPr>
        <p:blipFill>
          <a:blip r:embed="rId4"/>
          <a:srcRect/>
          <a:stretch>
            <a:fillRect/>
          </a:stretch>
        </p:blipFill>
        <p:spPr bwMode="auto">
          <a:xfrm>
            <a:off x="1441395" y="2892818"/>
            <a:ext cx="6413448" cy="38534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228600"/>
            <a:ext cx="8458200" cy="1143000"/>
          </a:xfrm>
          <a:solidFill>
            <a:schemeClr val="accent6">
              <a:lumMod val="60000"/>
              <a:lumOff val="40000"/>
            </a:schemeClr>
          </a:solidFill>
          <a:ln>
            <a:noFill/>
          </a:ln>
        </p:spPr>
        <p:txBody>
          <a:bodyPr/>
          <a:lstStyle/>
          <a:p>
            <a:pPr marL="838200" indent="-838200" eaLnBrk="1" hangingPunct="1"/>
            <a:r>
              <a:rPr lang="en-US" altLang="ja-JP" sz="3200" u="sng" dirty="0" smtClean="0"/>
              <a:t>Plain present form of verb </a:t>
            </a:r>
            <a:r>
              <a:rPr lang="en-US" altLang="ja-JP" sz="3200" dirty="0" smtClean="0"/>
              <a:t>+ </a:t>
            </a:r>
            <a:r>
              <a:rPr lang="ja-JP" altLang="en-US" sz="3200" smtClean="0"/>
              <a:t>予定（よてい）です</a:t>
            </a:r>
            <a:r>
              <a:rPr lang="en-US" altLang="ja-JP" sz="3200" dirty="0" smtClean="0"/>
              <a:t/>
            </a:r>
            <a:br>
              <a:rPr lang="en-US" altLang="ja-JP" sz="3200" dirty="0" smtClean="0"/>
            </a:br>
            <a:r>
              <a:rPr lang="en-US" altLang="ja-JP" sz="3200" dirty="0" smtClean="0"/>
              <a:t>I plan to do ~</a:t>
            </a:r>
          </a:p>
        </p:txBody>
      </p:sp>
      <p:sp>
        <p:nvSpPr>
          <p:cNvPr id="23555" name="Rectangle 3"/>
          <p:cNvSpPr>
            <a:spLocks noGrp="1" noChangeArrowheads="1"/>
          </p:cNvSpPr>
          <p:nvPr>
            <p:ph idx="1"/>
          </p:nvPr>
        </p:nvSpPr>
        <p:spPr>
          <a:xfrm>
            <a:off x="228600" y="1738859"/>
            <a:ext cx="8229600" cy="4886791"/>
          </a:xfrm>
          <a:noFill/>
          <a:ln>
            <a:noFill/>
          </a:ln>
        </p:spPr>
        <p:txBody>
          <a:bodyPr>
            <a:normAutofit/>
          </a:bodyPr>
          <a:lstStyle/>
          <a:p>
            <a:pPr eaLnBrk="1" hangingPunct="1"/>
            <a:r>
              <a:rPr lang="ja-JP" altLang="en-US" sz="2800" smtClean="0"/>
              <a:t>予定だ</a:t>
            </a:r>
            <a:r>
              <a:rPr lang="en-US" altLang="ja-JP" sz="2800" dirty="0" smtClean="0"/>
              <a:t> indicates </a:t>
            </a:r>
            <a:r>
              <a:rPr lang="en-US" altLang="ja-JP" sz="2800" u="sng" dirty="0" smtClean="0"/>
              <a:t>the presence of a plan</a:t>
            </a:r>
            <a:r>
              <a:rPr lang="en-US" altLang="ja-JP" sz="2800" dirty="0" smtClean="0"/>
              <a:t>. It can take </a:t>
            </a:r>
            <a:r>
              <a:rPr lang="en-US" altLang="ja-JP" sz="2800" dirty="0" smtClean="0">
                <a:solidFill>
                  <a:srgbClr val="FF0000"/>
                </a:solidFill>
              </a:rPr>
              <a:t>any person </a:t>
            </a:r>
            <a:r>
              <a:rPr lang="en-US" altLang="ja-JP" sz="2800" dirty="0" smtClean="0"/>
              <a:t>as a subject. </a:t>
            </a:r>
          </a:p>
          <a:p>
            <a:pPr eaLnBrk="1" hangingPunct="1"/>
            <a:endParaRPr lang="en-US" altLang="ja-JP" sz="2800" dirty="0" smtClean="0"/>
          </a:p>
          <a:p>
            <a:pPr eaLnBrk="1" hangingPunct="1"/>
            <a:r>
              <a:rPr lang="ja-JP" altLang="en-US" sz="2800" smtClean="0"/>
              <a:t>予定</a:t>
            </a:r>
            <a:r>
              <a:rPr lang="en-US" altLang="ja-JP" sz="2800" dirty="0" smtClean="0"/>
              <a:t> follows the plain present form of a verb or a “noun+</a:t>
            </a:r>
            <a:r>
              <a:rPr lang="ja-JP" altLang="en-US" sz="2800" smtClean="0"/>
              <a:t>の</a:t>
            </a:r>
            <a:r>
              <a:rPr lang="en-US" altLang="ja-JP" sz="2800" dirty="0" smtClean="0"/>
              <a:t>” when it is used with a modifier to indicate a specific plan. </a:t>
            </a:r>
            <a:r>
              <a:rPr lang="ja-JP" altLang="en-US" sz="2800" smtClean="0"/>
              <a:t>予定</a:t>
            </a:r>
            <a:r>
              <a:rPr lang="en-US" altLang="ja-JP" sz="2800" dirty="0" smtClean="0"/>
              <a:t> is followed by the copula verb </a:t>
            </a:r>
            <a:r>
              <a:rPr lang="ja-JP" altLang="en-US" sz="2800" smtClean="0"/>
              <a:t>です・だ</a:t>
            </a:r>
            <a:r>
              <a:rPr lang="en-US" altLang="ja-JP" sz="2800" dirty="0" smtClean="0"/>
              <a:t>.</a:t>
            </a:r>
          </a:p>
          <a:p>
            <a:pPr lvl="1" eaLnBrk="1" hangingPunct="1"/>
            <a:r>
              <a:rPr lang="ja-JP" altLang="en-US" smtClean="0">
                <a:solidFill>
                  <a:srgbClr val="FF0514"/>
                </a:solidFill>
              </a:rPr>
              <a:t>私は</a:t>
            </a:r>
            <a:r>
              <a:rPr lang="ja-JP" altLang="en-US" smtClean="0"/>
              <a:t>夏休みに家に</a:t>
            </a:r>
            <a:r>
              <a:rPr lang="ja-JP" altLang="en-US" smtClean="0">
                <a:solidFill>
                  <a:srgbClr val="FF0514"/>
                </a:solidFill>
              </a:rPr>
              <a:t>帰る</a:t>
            </a:r>
            <a:r>
              <a:rPr lang="ja-JP" altLang="en-US" u="sng" smtClean="0"/>
              <a:t>予定</a:t>
            </a:r>
            <a:r>
              <a:rPr lang="ja-JP" altLang="en-US" smtClean="0"/>
              <a:t>です。</a:t>
            </a:r>
            <a:endParaRPr lang="en-US" altLang="ja-JP" dirty="0" smtClean="0"/>
          </a:p>
          <a:p>
            <a:pPr lvl="1" eaLnBrk="1" hangingPunct="1"/>
            <a:r>
              <a:rPr lang="ja-JP" altLang="en-US" smtClean="0">
                <a:solidFill>
                  <a:srgbClr val="FF0000"/>
                </a:solidFill>
              </a:rPr>
              <a:t>田中さん</a:t>
            </a:r>
            <a:r>
              <a:rPr lang="ja-JP" altLang="en-US" smtClean="0"/>
              <a:t>が帰るのは</a:t>
            </a:r>
            <a:r>
              <a:rPr lang="ja-JP" altLang="en-US" smtClean="0">
                <a:solidFill>
                  <a:srgbClr val="FF0000"/>
                </a:solidFill>
              </a:rPr>
              <a:t>明日の</a:t>
            </a:r>
            <a:r>
              <a:rPr lang="ja-JP" altLang="en-US" u="sng" smtClean="0"/>
              <a:t>予定</a:t>
            </a:r>
            <a:r>
              <a:rPr lang="ja-JP" altLang="en-US" smtClean="0"/>
              <a:t>です。</a:t>
            </a:r>
            <a:endParaRPr lang="en-US" altLang="ja-JP"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228600"/>
            <a:ext cx="8458200" cy="1143000"/>
          </a:xfrm>
          <a:solidFill>
            <a:schemeClr val="accent6">
              <a:lumMod val="60000"/>
              <a:lumOff val="40000"/>
            </a:schemeClr>
          </a:solidFill>
          <a:ln>
            <a:noFill/>
          </a:ln>
        </p:spPr>
        <p:txBody>
          <a:bodyPr/>
          <a:lstStyle/>
          <a:p>
            <a:pPr marL="838200" indent="-838200" eaLnBrk="1" hangingPunct="1"/>
            <a:r>
              <a:rPr lang="en-US" altLang="ja-JP" sz="3200" u="sng" dirty="0" smtClean="0"/>
              <a:t>Plain present form of verb </a:t>
            </a:r>
            <a:r>
              <a:rPr lang="en-US" altLang="ja-JP" sz="3200" dirty="0" smtClean="0"/>
              <a:t>+ </a:t>
            </a:r>
            <a:r>
              <a:rPr lang="ja-JP" altLang="en-US" sz="3200" smtClean="0"/>
              <a:t>予定（よてい）です</a:t>
            </a:r>
            <a:r>
              <a:rPr lang="en-US" altLang="ja-JP" sz="3200" dirty="0" smtClean="0"/>
              <a:t/>
            </a:r>
            <a:br>
              <a:rPr lang="en-US" altLang="ja-JP" sz="3200" dirty="0" smtClean="0"/>
            </a:br>
            <a:r>
              <a:rPr lang="en-US" altLang="ja-JP" sz="3200" dirty="0" smtClean="0"/>
              <a:t>I plan to do ~</a:t>
            </a:r>
          </a:p>
        </p:txBody>
      </p:sp>
      <p:sp>
        <p:nvSpPr>
          <p:cNvPr id="23555" name="Rectangle 3"/>
          <p:cNvSpPr>
            <a:spLocks noGrp="1" noChangeArrowheads="1"/>
          </p:cNvSpPr>
          <p:nvPr>
            <p:ph idx="1"/>
          </p:nvPr>
        </p:nvSpPr>
        <p:spPr>
          <a:xfrm>
            <a:off x="685800" y="1648918"/>
            <a:ext cx="8001000" cy="4976732"/>
          </a:xfrm>
          <a:noFill/>
          <a:ln>
            <a:noFill/>
          </a:ln>
        </p:spPr>
        <p:txBody>
          <a:bodyPr/>
          <a:lstStyle/>
          <a:p>
            <a:r>
              <a:rPr lang="ja-JP" altLang="en-US" sz="2800" smtClean="0"/>
              <a:t>予定は</a:t>
            </a:r>
            <a:r>
              <a:rPr lang="en-US" altLang="ja-JP" sz="2800" dirty="0" smtClean="0"/>
              <a:t> </a:t>
            </a:r>
            <a:r>
              <a:rPr lang="ja-JP" altLang="en-US" sz="2800" smtClean="0"/>
              <a:t>ありません</a:t>
            </a:r>
            <a:r>
              <a:rPr lang="en-US" altLang="ja-JP" sz="2800" dirty="0" smtClean="0"/>
              <a:t>/</a:t>
            </a:r>
            <a:r>
              <a:rPr lang="ja-JP" altLang="en-US" sz="2800" smtClean="0"/>
              <a:t>ない</a:t>
            </a:r>
            <a:r>
              <a:rPr lang="en-US" altLang="ja-JP" sz="2800" dirty="0" smtClean="0"/>
              <a:t> indicates the lack of a plan.</a:t>
            </a:r>
          </a:p>
          <a:p>
            <a:pPr lvl="1"/>
            <a:r>
              <a:rPr lang="ja-JP" altLang="en-US" smtClean="0"/>
              <a:t>今年は日本に</a:t>
            </a:r>
            <a:r>
              <a:rPr lang="ja-JP" altLang="en-US" smtClean="0">
                <a:solidFill>
                  <a:srgbClr val="FF0514"/>
                </a:solidFill>
              </a:rPr>
              <a:t>帰る</a:t>
            </a:r>
            <a:r>
              <a:rPr lang="ja-JP" altLang="en-US" u="sng" smtClean="0"/>
              <a:t>予定はありません</a:t>
            </a:r>
            <a:r>
              <a:rPr lang="ja-JP" altLang="en-US" smtClean="0"/>
              <a:t>。</a:t>
            </a:r>
            <a:endParaRPr lang="en-US" altLang="ja-JP" dirty="0" smtClean="0"/>
          </a:p>
          <a:p>
            <a:pPr lvl="1"/>
            <a:r>
              <a:rPr lang="ja-JP" altLang="en-US" smtClean="0"/>
              <a:t>週末、買い物に</a:t>
            </a:r>
            <a:r>
              <a:rPr lang="ja-JP" altLang="en-US" smtClean="0">
                <a:solidFill>
                  <a:srgbClr val="FF0000"/>
                </a:solidFill>
              </a:rPr>
              <a:t>行く</a:t>
            </a:r>
            <a:r>
              <a:rPr lang="ja-JP" altLang="en-US" u="sng" smtClean="0"/>
              <a:t>予定はないよ</a:t>
            </a:r>
            <a:r>
              <a:rPr lang="ja-JP" altLang="en-US" smtClean="0"/>
              <a:t>。</a:t>
            </a:r>
          </a:p>
          <a:p>
            <a:pPr eaLnBrk="1" hangingPunct="1">
              <a:buNone/>
            </a:pPr>
            <a:endParaRPr lang="en-US" altLang="ja-JP" sz="2800" dirty="0" smtClean="0"/>
          </a:p>
          <a:p>
            <a:pPr eaLnBrk="1" hangingPunct="1"/>
            <a:endParaRPr lang="en-US" altLang="ja-JP" sz="2800" dirty="0" smtClean="0"/>
          </a:p>
          <a:p>
            <a:pPr eaLnBrk="1" hangingPunct="1"/>
            <a:r>
              <a:rPr lang="en-US" altLang="ja-JP" sz="2800" dirty="0" smtClean="0"/>
              <a:t>Without a modifier, it means “plan” as a noun. </a:t>
            </a:r>
          </a:p>
          <a:p>
            <a:pPr lvl="1" eaLnBrk="1" hangingPunct="1"/>
            <a:r>
              <a:rPr lang="ja-JP" altLang="en-US" smtClean="0"/>
              <a:t>週末に何か</a:t>
            </a:r>
            <a:r>
              <a:rPr lang="ja-JP" altLang="en-US" u="sng" smtClean="0"/>
              <a:t>予定</a:t>
            </a:r>
            <a:r>
              <a:rPr lang="ja-JP" altLang="en-US" smtClean="0"/>
              <a:t>がありますか。</a:t>
            </a:r>
            <a:endParaRPr lang="en-US" altLang="ja-JP" dirty="0" smtClean="0"/>
          </a:p>
          <a:p>
            <a:pPr lvl="1"/>
            <a:r>
              <a:rPr lang="ja-JP" altLang="en-US" smtClean="0"/>
              <a:t>今日はとくに</a:t>
            </a:r>
            <a:r>
              <a:rPr lang="ja-JP" altLang="en-US" u="sng" smtClean="0"/>
              <a:t>予定</a:t>
            </a:r>
            <a:r>
              <a:rPr lang="ja-JP" altLang="en-US" smtClean="0"/>
              <a:t>がありません。</a:t>
            </a:r>
            <a:r>
              <a:rPr lang="en-US" altLang="ja-JP" dirty="0" smtClean="0"/>
              <a:t/>
            </a:r>
            <a:br>
              <a:rPr lang="en-US" altLang="ja-JP" dirty="0" smtClean="0"/>
            </a:br>
            <a:r>
              <a:rPr lang="en-US" altLang="ja-JP" dirty="0" smtClean="0"/>
              <a:t>	 (not particularly)</a:t>
            </a:r>
            <a:endParaRPr lang="ja-JP" altLang="en-US" smtClean="0"/>
          </a:p>
        </p:txBody>
      </p:sp>
      <p:cxnSp>
        <p:nvCxnSpPr>
          <p:cNvPr id="4" name="Straight Connector 3"/>
          <p:cNvCxnSpPr/>
          <p:nvPr/>
        </p:nvCxnSpPr>
        <p:spPr>
          <a:xfrm>
            <a:off x="2623279" y="5696262"/>
            <a:ext cx="76449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44517" y="5696262"/>
            <a:ext cx="15864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ChangeArrowheads="1"/>
          </p:cNvSpPr>
          <p:nvPr>
            <p:ph idx="1"/>
          </p:nvPr>
        </p:nvSpPr>
        <p:spPr>
          <a:xfrm>
            <a:off x="304800" y="1524000"/>
            <a:ext cx="8458200" cy="4572000"/>
          </a:xfrm>
          <a:noFill/>
        </p:spPr>
        <p:txBody>
          <a:bodyPr/>
          <a:lstStyle/>
          <a:p>
            <a:pPr>
              <a:lnSpc>
                <a:spcPct val="90000"/>
              </a:lnSpc>
            </a:pPr>
            <a:r>
              <a:rPr lang="en-US" altLang="ja-JP" sz="2800" dirty="0" smtClean="0">
                <a:solidFill>
                  <a:srgbClr val="FF0000"/>
                </a:solidFill>
              </a:rPr>
              <a:t>Volitional Form + </a:t>
            </a:r>
            <a:r>
              <a:rPr lang="ja-JP" altLang="en-US" sz="2800" smtClean="0">
                <a:solidFill>
                  <a:srgbClr val="FF0000"/>
                </a:solidFill>
              </a:rPr>
              <a:t>と思う</a:t>
            </a:r>
            <a:endParaRPr lang="en-US" altLang="ja-JP" sz="2800" dirty="0" smtClean="0">
              <a:solidFill>
                <a:srgbClr val="FF0000"/>
              </a:solidFill>
            </a:endParaRPr>
          </a:p>
          <a:p>
            <a:pPr lvl="1">
              <a:lnSpc>
                <a:spcPct val="90000"/>
              </a:lnSpc>
            </a:pPr>
            <a:r>
              <a:rPr lang="en-US" altLang="ja-JP" dirty="0" smtClean="0"/>
              <a:t>Tentative /weak plan</a:t>
            </a:r>
            <a:endParaRPr lang="en-US" altLang="ja-JP" dirty="0" smtClean="0">
              <a:solidFill>
                <a:schemeClr val="accent2"/>
              </a:solidFill>
            </a:endParaRPr>
          </a:p>
          <a:p>
            <a:pPr>
              <a:lnSpc>
                <a:spcPct val="90000"/>
              </a:lnSpc>
            </a:pPr>
            <a:r>
              <a:rPr lang="en-US" altLang="ja-JP" sz="2800" dirty="0" smtClean="0">
                <a:solidFill>
                  <a:srgbClr val="FF0000"/>
                </a:solidFill>
              </a:rPr>
              <a:t>Dictionary Form or </a:t>
            </a:r>
            <a:r>
              <a:rPr lang="ja-JP" altLang="en-US" sz="2800" smtClean="0">
                <a:solidFill>
                  <a:srgbClr val="FF0000"/>
                </a:solidFill>
              </a:rPr>
              <a:t>ない</a:t>
            </a:r>
            <a:r>
              <a:rPr lang="en-US" altLang="ja-JP" sz="2800" dirty="0" smtClean="0">
                <a:solidFill>
                  <a:srgbClr val="FF0000"/>
                </a:solidFill>
              </a:rPr>
              <a:t> Form + </a:t>
            </a:r>
            <a:r>
              <a:rPr lang="ja-JP" altLang="en-US" sz="2800" smtClean="0">
                <a:solidFill>
                  <a:srgbClr val="FF0000"/>
                </a:solidFill>
              </a:rPr>
              <a:t>つもりだ</a:t>
            </a:r>
            <a:endParaRPr lang="en-US" altLang="ja-JP" sz="2800" dirty="0" smtClean="0">
              <a:solidFill>
                <a:srgbClr val="FF0000"/>
              </a:solidFill>
            </a:endParaRPr>
          </a:p>
          <a:p>
            <a:pPr lvl="1">
              <a:lnSpc>
                <a:spcPct val="90000"/>
              </a:lnSpc>
            </a:pPr>
            <a:r>
              <a:rPr lang="en-US" altLang="ja-JP" dirty="0" smtClean="0"/>
              <a:t>Concrete plan, speaker’s (or someone close to the speaker‘s) intention</a:t>
            </a:r>
          </a:p>
          <a:p>
            <a:pPr>
              <a:lnSpc>
                <a:spcPct val="90000"/>
              </a:lnSpc>
            </a:pPr>
            <a:r>
              <a:rPr lang="en-US" altLang="ja-JP" sz="2800" dirty="0" smtClean="0">
                <a:solidFill>
                  <a:srgbClr val="FF0000"/>
                </a:solidFill>
              </a:rPr>
              <a:t>Dictionary Form or N </a:t>
            </a:r>
            <a:r>
              <a:rPr lang="ja-JP" altLang="en-US" sz="2800" smtClean="0">
                <a:solidFill>
                  <a:srgbClr val="FF0000"/>
                </a:solidFill>
              </a:rPr>
              <a:t>の</a:t>
            </a:r>
            <a:r>
              <a:rPr lang="en-US" altLang="ja-JP" sz="2800" dirty="0" smtClean="0">
                <a:solidFill>
                  <a:srgbClr val="FF0000"/>
                </a:solidFill>
              </a:rPr>
              <a:t> + </a:t>
            </a:r>
            <a:r>
              <a:rPr lang="ja-JP" altLang="en-US" sz="2800" smtClean="0">
                <a:solidFill>
                  <a:srgbClr val="FF0000"/>
                </a:solidFill>
              </a:rPr>
              <a:t>予定だ</a:t>
            </a:r>
            <a:endParaRPr lang="en-US" altLang="ja-JP" sz="2800" dirty="0" smtClean="0">
              <a:solidFill>
                <a:srgbClr val="FF0000"/>
              </a:solidFill>
            </a:endParaRPr>
          </a:p>
          <a:p>
            <a:pPr lvl="1">
              <a:lnSpc>
                <a:spcPct val="90000"/>
              </a:lnSpc>
            </a:pPr>
            <a:r>
              <a:rPr lang="en-US" altLang="ja-JP" dirty="0" smtClean="0"/>
              <a:t>Formal/official decision </a:t>
            </a:r>
          </a:p>
          <a:p>
            <a:pPr lvl="1">
              <a:lnSpc>
                <a:spcPct val="90000"/>
              </a:lnSpc>
            </a:pPr>
            <a:r>
              <a:rPr lang="en-US" altLang="ja-JP" dirty="0" smtClean="0"/>
              <a:t>Definite plan</a:t>
            </a:r>
          </a:p>
        </p:txBody>
      </p:sp>
      <p:sp>
        <p:nvSpPr>
          <p:cNvPr id="5" name="Title 4"/>
          <p:cNvSpPr>
            <a:spLocks noGrp="1"/>
          </p:cNvSpPr>
          <p:nvPr>
            <p:ph type="title"/>
          </p:nvPr>
        </p:nvSpPr>
        <p:spPr/>
        <p:txBody>
          <a:bodyPr/>
          <a:lstStyle/>
          <a:p>
            <a:r>
              <a:rPr lang="en-US" altLang="ja-JP" dirty="0" smtClean="0"/>
              <a:t>How to express intention and plans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28600" y="1752600"/>
            <a:ext cx="8763000" cy="4267200"/>
          </a:xfrm>
          <a:noFill/>
        </p:spPr>
        <p:txBody>
          <a:bodyPr/>
          <a:lstStyle/>
          <a:p>
            <a:pPr eaLnBrk="1" hangingPunct="1"/>
            <a:r>
              <a:rPr lang="ja-JP" altLang="en-US" sz="2800" smtClean="0"/>
              <a:t>計画（けいかく）をたてる</a:t>
            </a:r>
            <a:r>
              <a:rPr lang="en-US" altLang="ja-JP" sz="2800" dirty="0" smtClean="0"/>
              <a:t>        to make plans</a:t>
            </a:r>
          </a:p>
          <a:p>
            <a:pPr eaLnBrk="1" hangingPunct="1"/>
            <a:r>
              <a:rPr lang="ja-JP" altLang="en-US" sz="2800" smtClean="0"/>
              <a:t>予約（よやく）をする</a:t>
            </a:r>
            <a:r>
              <a:rPr lang="en-US" altLang="ja-JP" sz="2800" dirty="0" smtClean="0"/>
              <a:t>                 to make a reservation</a:t>
            </a:r>
          </a:p>
          <a:p>
            <a:pPr eaLnBrk="1" hangingPunct="1"/>
            <a:r>
              <a:rPr lang="ja-JP" altLang="en-US" sz="2800" smtClean="0"/>
              <a:t>～をさがす</a:t>
            </a:r>
            <a:r>
              <a:rPr lang="en-US" altLang="ja-JP" sz="2800" dirty="0" smtClean="0"/>
              <a:t>                                	to look for</a:t>
            </a:r>
          </a:p>
          <a:p>
            <a:pPr eaLnBrk="1" hangingPunct="1"/>
            <a:r>
              <a:rPr lang="ja-JP" altLang="en-US" sz="2800" smtClean="0"/>
              <a:t>地図（ちず）でしらべる</a:t>
            </a:r>
            <a:r>
              <a:rPr lang="en-US" altLang="ja-JP" sz="2800" dirty="0" smtClean="0"/>
              <a:t>            to check on a map</a:t>
            </a:r>
          </a:p>
          <a:p>
            <a:pPr eaLnBrk="1" hangingPunct="1">
              <a:buNone/>
            </a:pPr>
            <a:endParaRPr lang="en-US" altLang="ja-JP" sz="2800" dirty="0" smtClean="0"/>
          </a:p>
          <a:p>
            <a:pPr eaLnBrk="1" hangingPunct="1"/>
            <a:r>
              <a:rPr lang="ja-JP" altLang="en-US" sz="2800" smtClean="0"/>
              <a:t>しつもんに答える（こたえる）</a:t>
            </a:r>
            <a:r>
              <a:rPr lang="en-US" altLang="ja-JP" sz="2800" dirty="0" smtClean="0"/>
              <a:t>   to answer a question</a:t>
            </a:r>
          </a:p>
          <a:p>
            <a:pPr eaLnBrk="1" hangingPunct="1"/>
            <a:r>
              <a:rPr lang="ja-JP" altLang="en-US" sz="2800" smtClean="0"/>
              <a:t>知（し）っている／知（し）らない　</a:t>
            </a:r>
            <a:r>
              <a:rPr lang="en-US" altLang="ja-JP" sz="2800" dirty="0" smtClean="0"/>
              <a:t>to know/ not to know</a:t>
            </a:r>
          </a:p>
          <a:p>
            <a:pPr eaLnBrk="1" hangingPunct="1">
              <a:buNone/>
            </a:pPr>
            <a:r>
              <a:rPr lang="en-US" altLang="ja-JP" sz="2800" dirty="0" smtClean="0"/>
              <a:t>		c.f.</a:t>
            </a:r>
            <a:r>
              <a:rPr lang="ja-JP" altLang="en-US" sz="2800" smtClean="0"/>
              <a:t>分かる／分からない</a:t>
            </a:r>
            <a:endParaRPr lang="en-US" altLang="ja-JP" sz="2800" dirty="0" smtClean="0"/>
          </a:p>
        </p:txBody>
      </p:sp>
      <p:sp>
        <p:nvSpPr>
          <p:cNvPr id="4" name="Rectangle 57"/>
          <p:cNvSpPr>
            <a:spLocks noChangeArrowheads="1"/>
          </p:cNvSpPr>
          <p:nvPr/>
        </p:nvSpPr>
        <p:spPr bwMode="auto">
          <a:xfrm>
            <a:off x="6934200" y="1752600"/>
            <a:ext cx="2209800" cy="381000"/>
          </a:xfrm>
          <a:prstGeom prst="rect">
            <a:avLst/>
          </a:prstGeom>
          <a:solidFill>
            <a:schemeClr val="accent2">
              <a:lumMod val="40000"/>
              <a:lumOff val="60000"/>
            </a:schemeClr>
          </a:solidFill>
          <a:ln w="9525">
            <a:noFill/>
            <a:miter lim="800000"/>
            <a:headEnd/>
            <a:tailEnd/>
          </a:ln>
        </p:spPr>
        <p:txBody>
          <a:bodyPr wrap="none" anchor="ctr"/>
          <a:lstStyle/>
          <a:p>
            <a:pPr algn="ctr" eaLnBrk="0" hangingPunct="0">
              <a:spcBef>
                <a:spcPts val="600"/>
              </a:spcBef>
              <a:buClr>
                <a:schemeClr val="accent1"/>
              </a:buClr>
              <a:buSzPct val="70000"/>
              <a:buFont typeface="Wingdings" pitchFamily="1" charset="2"/>
              <a:buNone/>
            </a:pPr>
            <a:r>
              <a:rPr lang="ja-JP" altLang="en-US" sz="2000"/>
              <a:t>＊</a:t>
            </a:r>
            <a:r>
              <a:rPr lang="en-US" altLang="ja-JP" sz="2000" dirty="0"/>
              <a:t>Can't use </a:t>
            </a:r>
            <a:r>
              <a:rPr lang="ja-JP" altLang="en-US" sz="2000"/>
              <a:t>つくる！</a:t>
            </a:r>
            <a:endParaRPr lang="ja-JP" altLang="en-US"/>
          </a:p>
        </p:txBody>
      </p:sp>
      <p:sp>
        <p:nvSpPr>
          <p:cNvPr id="5" name="Rectangle 72"/>
          <p:cNvSpPr>
            <a:spLocks noChangeArrowheads="1"/>
          </p:cNvSpPr>
          <p:nvPr/>
        </p:nvSpPr>
        <p:spPr bwMode="auto">
          <a:xfrm>
            <a:off x="2743200" y="3807502"/>
            <a:ext cx="5715000" cy="381000"/>
          </a:xfrm>
          <a:prstGeom prst="rect">
            <a:avLst/>
          </a:prstGeom>
          <a:solidFill>
            <a:schemeClr val="accent2">
              <a:lumMod val="40000"/>
              <a:lumOff val="60000"/>
            </a:schemeClr>
          </a:solidFill>
          <a:ln w="9525">
            <a:noFill/>
            <a:miter lim="800000"/>
            <a:headEnd/>
            <a:tailEnd/>
          </a:ln>
        </p:spPr>
        <p:txBody>
          <a:bodyPr wrap="none" anchor="ctr"/>
          <a:lstStyle/>
          <a:p>
            <a:pPr algn="ctr" eaLnBrk="0" hangingPunct="0">
              <a:spcBef>
                <a:spcPts val="600"/>
              </a:spcBef>
              <a:buClr>
                <a:schemeClr val="accent1"/>
              </a:buClr>
              <a:buSzPct val="70000"/>
              <a:buFont typeface="Wingdings" pitchFamily="1" charset="2"/>
              <a:buNone/>
            </a:pPr>
            <a:r>
              <a:rPr lang="ja-JP" altLang="en-US" sz="2000"/>
              <a:t>＊しらべる</a:t>
            </a:r>
            <a:r>
              <a:rPr lang="en-US" altLang="ja-JP" sz="2000" dirty="0"/>
              <a:t> = to look something up; </a:t>
            </a:r>
            <a:r>
              <a:rPr lang="ja-JP" altLang="en-US" sz="2000"/>
              <a:t>じしょでしらべる</a:t>
            </a:r>
            <a:endParaRPr lang="en-US" altLang="ja-JP" dirty="0"/>
          </a:p>
        </p:txBody>
      </p:sp>
      <p:sp>
        <p:nvSpPr>
          <p:cNvPr id="6" name="Title 5"/>
          <p:cNvSpPr>
            <a:spLocks noGrp="1"/>
          </p:cNvSpPr>
          <p:nvPr>
            <p:ph type="title"/>
          </p:nvPr>
        </p:nvSpPr>
        <p:spPr/>
        <p:txBody>
          <a:bodyPr/>
          <a:lstStyle/>
          <a:p>
            <a:r>
              <a:rPr lang="ja-JP" altLang="en-US" smtClean="0"/>
              <a:t>旅行の時につかうべんりな言葉</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3"/>
          <p:cNvSpPr>
            <a:spLocks noGrp="1"/>
          </p:cNvSpPr>
          <p:nvPr>
            <p:ph sz="quarter" idx="1"/>
          </p:nvPr>
        </p:nvSpPr>
        <p:spPr>
          <a:xfrm>
            <a:off x="304800" y="1600200"/>
            <a:ext cx="8534400" cy="4873625"/>
          </a:xfrm>
        </p:spPr>
        <p:txBody>
          <a:bodyPr/>
          <a:lstStyle/>
          <a:p>
            <a:pPr marL="0" indent="0">
              <a:buNone/>
            </a:pPr>
            <a:r>
              <a:rPr lang="en-US" altLang="ja-JP" sz="2400" dirty="0" smtClean="0">
                <a:latin typeface="Arial" charset="0"/>
                <a:ea typeface="MS PGothic" pitchFamily="34" charset="-128"/>
              </a:rPr>
              <a:t>Three ways to talk about future plans (besides </a:t>
            </a:r>
            <a:r>
              <a:rPr lang="ja-JP" altLang="en-US" sz="2400" dirty="0" smtClean="0">
                <a:latin typeface="Arial" charset="0"/>
                <a:ea typeface="MS PGothic" pitchFamily="34" charset="-128"/>
              </a:rPr>
              <a:t>ます</a:t>
            </a:r>
            <a:r>
              <a:rPr lang="en-US" altLang="ja-JP" sz="2400" dirty="0" smtClean="0">
                <a:latin typeface="Arial" charset="0"/>
                <a:ea typeface="MS PGothic" pitchFamily="34" charset="-128"/>
              </a:rPr>
              <a:t>form)</a:t>
            </a:r>
          </a:p>
        </p:txBody>
      </p:sp>
      <p:graphicFrame>
        <p:nvGraphicFramePr>
          <p:cNvPr id="5" name="Table 4"/>
          <p:cNvGraphicFramePr>
            <a:graphicFrameLocks noGrp="1"/>
          </p:cNvGraphicFramePr>
          <p:nvPr>
            <p:extLst>
              <p:ext uri="{D42A27DB-BD31-4B8C-83A1-F6EECF244321}">
                <p14:modId xmlns="" xmlns:p14="http://schemas.microsoft.com/office/powerpoint/2010/main" val="1002297261"/>
              </p:ext>
            </p:extLst>
          </p:nvPr>
        </p:nvGraphicFramePr>
        <p:xfrm>
          <a:off x="381000" y="2503714"/>
          <a:ext cx="8305800" cy="2933701"/>
        </p:xfrm>
        <a:graphic>
          <a:graphicData uri="http://schemas.openxmlformats.org/drawingml/2006/table">
            <a:tbl>
              <a:tblPr/>
              <a:tblGrid>
                <a:gridCol w="3054350"/>
                <a:gridCol w="2538413"/>
                <a:gridCol w="2713037"/>
              </a:tblGrid>
              <a:tr h="419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smtClean="0">
                          <a:ln>
                            <a:noFill/>
                          </a:ln>
                          <a:solidFill>
                            <a:srgbClr val="FFFFFF"/>
                          </a:solidFill>
                          <a:effectLst/>
                          <a:latin typeface="Arial" charset="0"/>
                          <a:ea typeface="MS PGothic" pitchFamily="34" charset="-128"/>
                        </a:rPr>
                        <a:t>Form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smtClean="0">
                          <a:ln>
                            <a:noFill/>
                          </a:ln>
                          <a:solidFill>
                            <a:srgbClr val="FFFFFF"/>
                          </a:solidFill>
                          <a:effectLst/>
                          <a:latin typeface="Arial" charset="0"/>
                          <a:ea typeface="MS PGothic" pitchFamily="34" charset="-128"/>
                        </a:rPr>
                        <a:t>Definiteness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smtClean="0">
                          <a:ln>
                            <a:noFill/>
                          </a:ln>
                          <a:solidFill>
                            <a:srgbClr val="FFFFFF"/>
                          </a:solidFill>
                          <a:effectLst/>
                          <a:latin typeface="Arial" charset="0"/>
                          <a:ea typeface="MS PGothic" pitchFamily="34" charset="-128"/>
                        </a:rPr>
                        <a:t>Meaning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031875">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Volitional Form </a:t>
                      </a:r>
                    </a:p>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 </a:t>
                      </a:r>
                      <a:r>
                        <a:rPr kumimoji="0" lang="ja-JP" altLang="en-US" sz="2400" b="0" i="0" u="none" strike="noStrike" cap="none" normalizeH="0" baseline="0" dirty="0" smtClean="0">
                          <a:ln>
                            <a:noFill/>
                          </a:ln>
                          <a:solidFill>
                            <a:srgbClr val="000000"/>
                          </a:solidFill>
                          <a:effectLst/>
                          <a:latin typeface="Arial" charset="0"/>
                          <a:ea typeface="MS PGothic" pitchFamily="34" charset="-128"/>
                        </a:rPr>
                        <a:t>と思っている</a:t>
                      </a:r>
                      <a:endParaRPr kumimoji="0" lang="en-US" altLang="ja-JP" sz="2400" b="0" i="0" u="none" strike="noStrike" cap="none" normalizeH="0" baseline="0" dirty="0" smtClean="0">
                        <a:ln>
                          <a:noFill/>
                        </a:ln>
                        <a:solidFill>
                          <a:srgbClr val="000000"/>
                        </a:solidFill>
                        <a:effectLst/>
                        <a:latin typeface="Arial" charset="0"/>
                        <a:ea typeface="MS PGothic" pitchFamily="34" charset="-128"/>
                      </a:endParaRPr>
                    </a:p>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or + </a:t>
                      </a:r>
                      <a:r>
                        <a:rPr kumimoji="0" lang="ja-JP" altLang="en-US" sz="2400" b="0" i="0" u="none" strike="noStrike" cap="none" normalizeH="0" baseline="0" dirty="0" smtClean="0">
                          <a:ln>
                            <a:noFill/>
                          </a:ln>
                          <a:solidFill>
                            <a:srgbClr val="000000"/>
                          </a:solidFill>
                          <a:effectLst/>
                          <a:latin typeface="Arial" charset="0"/>
                          <a:ea typeface="MS PGothic" pitchFamily="34" charset="-128"/>
                        </a:rPr>
                        <a:t>と思う</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smtClean="0">
                          <a:ln>
                            <a:noFill/>
                          </a:ln>
                          <a:solidFill>
                            <a:srgbClr val="000000"/>
                          </a:solidFill>
                          <a:effectLst/>
                          <a:latin typeface="Arial" charset="0"/>
                          <a:ea typeface="MS PGothic" pitchFamily="34" charset="-128"/>
                        </a:rPr>
                        <a:t>Pretty tentative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smtClean="0">
                          <a:ln>
                            <a:noFill/>
                          </a:ln>
                          <a:solidFill>
                            <a:srgbClr val="000000"/>
                          </a:solidFill>
                          <a:effectLst/>
                          <a:latin typeface="Arial" charset="0"/>
                          <a:ea typeface="MS PGothic" pitchFamily="34" charset="-128"/>
                        </a:rPr>
                        <a:t>“I’m thinking of </a:t>
                      </a:r>
                    </a:p>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smtClean="0">
                          <a:ln>
                            <a:noFill/>
                          </a:ln>
                          <a:solidFill>
                            <a:srgbClr val="000000"/>
                          </a:solidFill>
                          <a:effectLst/>
                          <a:latin typeface="Arial" charset="0"/>
                          <a:ea typeface="MS PGothic" pitchFamily="34" charset="-128"/>
                        </a:rPr>
                        <a:t>VERB-ing…”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r h="722313">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Plain </a:t>
                      </a:r>
                      <a:r>
                        <a:rPr kumimoji="0" lang="en-US" altLang="ja-JP" sz="2400" b="0" i="0" u="none" strike="noStrike" cap="none" normalizeH="0" baseline="0" dirty="0" err="1" smtClean="0">
                          <a:ln>
                            <a:noFill/>
                          </a:ln>
                          <a:solidFill>
                            <a:srgbClr val="000000"/>
                          </a:solidFill>
                          <a:effectLst/>
                          <a:latin typeface="Arial" charset="0"/>
                          <a:ea typeface="MS PGothic" pitchFamily="34" charset="-128"/>
                        </a:rPr>
                        <a:t>Nonpast</a:t>
                      </a:r>
                      <a:r>
                        <a:rPr kumimoji="0" lang="en-US" altLang="ja-JP" sz="2400" b="0" i="0" u="none" strike="noStrike" cap="none" normalizeH="0" baseline="0" dirty="0" smtClean="0">
                          <a:ln>
                            <a:noFill/>
                          </a:ln>
                          <a:solidFill>
                            <a:srgbClr val="000000"/>
                          </a:solidFill>
                          <a:effectLst/>
                          <a:latin typeface="Arial" charset="0"/>
                          <a:ea typeface="MS PGothic" pitchFamily="34" charset="-128"/>
                        </a:rPr>
                        <a:t>  </a:t>
                      </a:r>
                    </a:p>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 </a:t>
                      </a:r>
                      <a:r>
                        <a:rPr kumimoji="0" lang="ja-JP" altLang="en-US" sz="2400" b="0" i="0" u="none" strike="noStrike" cap="none" normalizeH="0" baseline="0" smtClean="0">
                          <a:ln>
                            <a:noFill/>
                          </a:ln>
                          <a:solidFill>
                            <a:srgbClr val="000000"/>
                          </a:solidFill>
                          <a:effectLst/>
                          <a:latin typeface="Arial" charset="0"/>
                          <a:ea typeface="MS PGothic" pitchFamily="34" charset="-128"/>
                        </a:rPr>
                        <a:t>つもり</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smtClean="0">
                          <a:ln>
                            <a:noFill/>
                          </a:ln>
                          <a:solidFill>
                            <a:srgbClr val="000000"/>
                          </a:solidFill>
                          <a:effectLst/>
                          <a:latin typeface="Arial" charset="0"/>
                          <a:ea typeface="MS PGothic" pitchFamily="34" charset="-128"/>
                        </a:rPr>
                        <a:t>No firm plans yet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smtClean="0">
                          <a:ln>
                            <a:noFill/>
                          </a:ln>
                          <a:solidFill>
                            <a:srgbClr val="000000"/>
                          </a:solidFill>
                          <a:effectLst/>
                          <a:latin typeface="Arial" charset="0"/>
                          <a:ea typeface="MS PGothic" pitchFamily="34" charset="-128"/>
                        </a:rPr>
                        <a:t>“I intend to VERB”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DE8"/>
                    </a:solidFill>
                  </a:tcPr>
                </a:tc>
              </a:tr>
              <a:tr h="722313">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Plain </a:t>
                      </a:r>
                      <a:r>
                        <a:rPr kumimoji="0" lang="en-US" altLang="ja-JP" sz="2400" b="0" i="0" u="none" strike="noStrike" cap="none" normalizeH="0" baseline="0" dirty="0" err="1" smtClean="0">
                          <a:ln>
                            <a:noFill/>
                          </a:ln>
                          <a:solidFill>
                            <a:srgbClr val="000000"/>
                          </a:solidFill>
                          <a:effectLst/>
                          <a:latin typeface="Arial" charset="0"/>
                          <a:ea typeface="MS PGothic" pitchFamily="34" charset="-128"/>
                        </a:rPr>
                        <a:t>Nonpast</a:t>
                      </a:r>
                      <a:r>
                        <a:rPr kumimoji="0" lang="en-US" altLang="ja-JP" sz="2400" b="0" i="0" u="none" strike="noStrike" cap="none" normalizeH="0" baseline="0" dirty="0" smtClean="0">
                          <a:ln>
                            <a:noFill/>
                          </a:ln>
                          <a:solidFill>
                            <a:srgbClr val="000000"/>
                          </a:solidFill>
                          <a:effectLst/>
                          <a:latin typeface="Arial" charset="0"/>
                          <a:ea typeface="MS PGothic" pitchFamily="34" charset="-128"/>
                        </a:rPr>
                        <a:t> </a:t>
                      </a:r>
                    </a:p>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 </a:t>
                      </a:r>
                      <a:r>
                        <a:rPr kumimoji="0" lang="ja-JP" altLang="en-US" sz="2400" b="0" i="0" u="none" strike="noStrike" cap="none" normalizeH="0" baseline="0" dirty="0" smtClean="0">
                          <a:ln>
                            <a:noFill/>
                          </a:ln>
                          <a:solidFill>
                            <a:srgbClr val="000000"/>
                          </a:solidFill>
                          <a:effectLst/>
                          <a:latin typeface="Arial" charset="0"/>
                          <a:ea typeface="MS PGothic" pitchFamily="34" charset="-128"/>
                        </a:rPr>
                        <a:t>予定</a:t>
                      </a:r>
                      <a:endParaRPr kumimoji="0" lang="en-US" altLang="ja-JP" sz="2400" b="0" i="0" u="none" strike="noStrike" cap="none" normalizeH="0" baseline="0" dirty="0" smtClean="0">
                        <a:ln>
                          <a:noFill/>
                        </a:ln>
                        <a:solidFill>
                          <a:srgbClr val="000000"/>
                        </a:solidFill>
                        <a:effectLst/>
                        <a:latin typeface="Arial"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smtClean="0">
                          <a:ln>
                            <a:noFill/>
                          </a:ln>
                          <a:solidFill>
                            <a:srgbClr val="000000"/>
                          </a:solidFill>
                          <a:effectLst/>
                          <a:latin typeface="Arial" charset="0"/>
                          <a:ea typeface="MS PGothic" pitchFamily="34" charset="-128"/>
                        </a:rPr>
                        <a:t>Scheduled/Reserved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c>
                  <a:txBody>
                    <a:bodyPr/>
                    <a:lstStyle/>
                    <a:p>
                      <a:pPr marL="0" marR="0" lvl="0" indent="0" algn="ctr" defTabSz="914400" rtl="0" eaLnBrk="1" fontAlgn="base" latinLnBrk="0" hangingPunct="1">
                        <a:lnSpc>
                          <a:spcPts val="2400"/>
                        </a:lnSpc>
                        <a:spcBef>
                          <a:spcPct val="0"/>
                        </a:spcBef>
                        <a:spcAft>
                          <a:spcPct val="0"/>
                        </a:spcAft>
                        <a:buClrTx/>
                        <a:buSzTx/>
                        <a:buFontTx/>
                        <a:buNone/>
                        <a:tabLst/>
                      </a:pPr>
                      <a:r>
                        <a:rPr kumimoji="0" lang="en-US" altLang="ja-JP" sz="2400" b="0" i="0" u="none" strike="noStrike" cap="none" normalizeH="0" baseline="0" dirty="0" smtClean="0">
                          <a:ln>
                            <a:noFill/>
                          </a:ln>
                          <a:solidFill>
                            <a:srgbClr val="000000"/>
                          </a:solidFill>
                          <a:effectLst/>
                          <a:latin typeface="Arial" charset="0"/>
                          <a:ea typeface="MS PGothic" pitchFamily="34" charset="-128"/>
                        </a:rPr>
                        <a:t>“I’m scheduled to VERB”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9CE"/>
                    </a:solidFill>
                  </a:tcPr>
                </a:tc>
              </a:tr>
            </a:tbl>
          </a:graphicData>
        </a:graphic>
      </p:graphicFrame>
      <p:sp>
        <p:nvSpPr>
          <p:cNvPr id="6" name="Title 5"/>
          <p:cNvSpPr>
            <a:spLocks noGrp="1"/>
          </p:cNvSpPr>
          <p:nvPr>
            <p:ph type="title"/>
          </p:nvPr>
        </p:nvSpPr>
        <p:spPr/>
        <p:txBody>
          <a:bodyPr/>
          <a:lstStyle/>
          <a:p>
            <a:r>
              <a:rPr lang="en-US" altLang="ja-JP" dirty="0" smtClean="0"/>
              <a:t>How to express intention and plans</a:t>
            </a:r>
            <a:endParaRPr lang="en-US" dirty="0"/>
          </a:p>
        </p:txBody>
      </p:sp>
    </p:spTree>
    <p:extLst>
      <p:ext uri="{BB962C8B-B14F-4D97-AF65-F5344CB8AC3E}">
        <p14:creationId xmlns="" xmlns:p14="http://schemas.microsoft.com/office/powerpoint/2010/main" val="5278547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9" name="Rectangle 29"/>
          <p:cNvSpPr>
            <a:spLocks noGrp="1" noChangeArrowheads="1"/>
          </p:cNvSpPr>
          <p:nvPr>
            <p:ph type="body" idx="1"/>
          </p:nvPr>
        </p:nvSpPr>
        <p:spPr>
          <a:xfrm>
            <a:off x="457200" y="1540240"/>
            <a:ext cx="8244590" cy="609600"/>
          </a:xfrm>
          <a:solidFill>
            <a:srgbClr val="D6FFFC"/>
          </a:solidFill>
        </p:spPr>
        <p:txBody>
          <a:bodyPr>
            <a:normAutofit/>
          </a:bodyPr>
          <a:lstStyle/>
          <a:p>
            <a:pPr algn="ctr">
              <a:spcBef>
                <a:spcPct val="0"/>
              </a:spcBef>
              <a:buFontTx/>
              <a:buNone/>
            </a:pPr>
            <a:r>
              <a:rPr lang="en-US" altLang="ja-JP" sz="2400" dirty="0" smtClean="0"/>
              <a:t>◎: Definite</a:t>
            </a:r>
            <a:r>
              <a:rPr lang="ja-JP" altLang="en-US" sz="2400" smtClean="0"/>
              <a:t>予定　</a:t>
            </a:r>
            <a:r>
              <a:rPr lang="en-US" altLang="ja-JP" sz="2400" dirty="0" smtClean="0"/>
              <a:t>○: Probably</a:t>
            </a:r>
            <a:r>
              <a:rPr lang="ja-JP" altLang="en-US" sz="2400" smtClean="0"/>
              <a:t>つもり　？</a:t>
            </a:r>
            <a:r>
              <a:rPr lang="en-US" altLang="ja-JP" sz="2400" dirty="0" smtClean="0"/>
              <a:t>: Tentative</a:t>
            </a:r>
            <a:r>
              <a:rPr lang="ja-JP" altLang="en-US" sz="2400" smtClean="0"/>
              <a:t>思っている</a:t>
            </a:r>
            <a:endParaRPr lang="en-US" altLang="ja-JP" sz="2400" dirty="0" smtClean="0"/>
          </a:p>
        </p:txBody>
      </p:sp>
      <p:pic>
        <p:nvPicPr>
          <p:cNvPr id="1026" name="Picture 2"/>
          <p:cNvPicPr>
            <a:picLocks noChangeAspect="1" noChangeArrowheads="1"/>
          </p:cNvPicPr>
          <p:nvPr/>
        </p:nvPicPr>
        <p:blipFill>
          <a:blip r:embed="rId3"/>
          <a:srcRect/>
          <a:stretch>
            <a:fillRect/>
          </a:stretch>
        </p:blipFill>
        <p:spPr bwMode="auto">
          <a:xfrm>
            <a:off x="457200" y="2364330"/>
            <a:ext cx="7788130" cy="4440891"/>
          </a:xfrm>
          <a:prstGeom prst="rect">
            <a:avLst/>
          </a:prstGeom>
          <a:noFill/>
          <a:ln w="9525">
            <a:noFill/>
            <a:miter lim="800000"/>
            <a:headEnd/>
            <a:tailEnd/>
          </a:ln>
        </p:spPr>
      </p:pic>
      <p:sp>
        <p:nvSpPr>
          <p:cNvPr id="5" name="Title 4"/>
          <p:cNvSpPr>
            <a:spLocks noGrp="1"/>
          </p:cNvSpPr>
          <p:nvPr>
            <p:ph type="title"/>
          </p:nvPr>
        </p:nvSpPr>
        <p:spPr/>
        <p:txBody>
          <a:bodyPr/>
          <a:lstStyle/>
          <a:p>
            <a:r>
              <a:rPr lang="en-US" altLang="ja-JP" dirty="0" smtClean="0"/>
              <a:t>P98 Activity2</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457200" y="1381454"/>
            <a:ext cx="6253577" cy="1491292"/>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697899" y="3127760"/>
            <a:ext cx="6235673" cy="3698303"/>
          </a:xfrm>
          <a:prstGeom prst="rect">
            <a:avLst/>
          </a:prstGeom>
          <a:noFill/>
          <a:ln w="9525">
            <a:noFill/>
            <a:miter lim="800000"/>
            <a:headEnd/>
            <a:tailEnd/>
          </a:ln>
        </p:spPr>
      </p:pic>
      <p:sp>
        <p:nvSpPr>
          <p:cNvPr id="8" name="TextBox 7"/>
          <p:cNvSpPr txBox="1"/>
          <p:nvPr/>
        </p:nvSpPr>
        <p:spPr>
          <a:xfrm>
            <a:off x="227879" y="3112770"/>
            <a:ext cx="534121" cy="369332"/>
          </a:xfrm>
          <a:prstGeom prst="rect">
            <a:avLst/>
          </a:prstGeom>
          <a:noFill/>
        </p:spPr>
        <p:txBody>
          <a:bodyPr wrap="none" rtlCol="0">
            <a:spAutoFit/>
          </a:bodyPr>
          <a:lstStyle/>
          <a:p>
            <a:r>
              <a:rPr lang="ja-JP" altLang="en-US" b="1" smtClean="0"/>
              <a:t>例：</a:t>
            </a:r>
            <a:endParaRPr lang="en-US" b="1" dirty="0"/>
          </a:p>
        </p:txBody>
      </p:sp>
      <p:sp>
        <p:nvSpPr>
          <p:cNvPr id="9" name="TextBox 8"/>
          <p:cNvSpPr txBox="1"/>
          <p:nvPr/>
        </p:nvSpPr>
        <p:spPr>
          <a:xfrm>
            <a:off x="6235908" y="3152322"/>
            <a:ext cx="2353529" cy="1323439"/>
          </a:xfrm>
          <a:prstGeom prst="rect">
            <a:avLst/>
          </a:prstGeom>
          <a:solidFill>
            <a:schemeClr val="accent2">
              <a:lumMod val="40000"/>
              <a:lumOff val="60000"/>
            </a:schemeClr>
          </a:solidFill>
        </p:spPr>
        <p:txBody>
          <a:bodyPr wrap="none" rtlCol="0">
            <a:spAutoFit/>
          </a:bodyPr>
          <a:lstStyle/>
          <a:p>
            <a:r>
              <a:rPr lang="en-US" altLang="ja-JP" sz="2000" dirty="0" smtClean="0"/>
              <a:t>Q. </a:t>
            </a:r>
            <a:r>
              <a:rPr lang="ja-JP" altLang="en-US" sz="2000" smtClean="0"/>
              <a:t>どこに行く？</a:t>
            </a:r>
            <a:endParaRPr lang="en-US" altLang="ja-JP" sz="2000" dirty="0" smtClean="0"/>
          </a:p>
          <a:p>
            <a:r>
              <a:rPr lang="en-US" altLang="ja-JP" sz="2000" dirty="0" smtClean="0"/>
              <a:t>Q. </a:t>
            </a:r>
            <a:r>
              <a:rPr lang="ja-JP" altLang="en-US" sz="2000" smtClean="0"/>
              <a:t>どれぐらい行く？</a:t>
            </a:r>
            <a:endParaRPr lang="en-US" altLang="ja-JP" sz="2000" dirty="0" smtClean="0"/>
          </a:p>
          <a:p>
            <a:r>
              <a:rPr lang="en-US" altLang="ja-JP" sz="2000" dirty="0" smtClean="0"/>
              <a:t>Q. </a:t>
            </a:r>
            <a:r>
              <a:rPr lang="ja-JP" altLang="en-US" sz="2000" smtClean="0"/>
              <a:t>どこに泊まる？</a:t>
            </a:r>
            <a:endParaRPr lang="en-US" altLang="ja-JP" sz="2000" dirty="0" smtClean="0"/>
          </a:p>
          <a:p>
            <a:r>
              <a:rPr lang="en-US" altLang="ja-JP" sz="2000" dirty="0" smtClean="0"/>
              <a:t>Q. </a:t>
            </a:r>
            <a:r>
              <a:rPr lang="ja-JP" altLang="en-US" sz="2000" smtClean="0"/>
              <a:t>そこで何をする？</a:t>
            </a:r>
            <a:endParaRPr lang="en-US" sz="2000" dirty="0"/>
          </a:p>
        </p:txBody>
      </p:sp>
      <p:cxnSp>
        <p:nvCxnSpPr>
          <p:cNvPr id="11" name="Straight Connector 10"/>
          <p:cNvCxnSpPr/>
          <p:nvPr/>
        </p:nvCxnSpPr>
        <p:spPr>
          <a:xfrm>
            <a:off x="3357796" y="3837482"/>
            <a:ext cx="17238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31691" y="4520731"/>
            <a:ext cx="212610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91528" y="5351489"/>
            <a:ext cx="164204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19272" y="6130977"/>
            <a:ext cx="131663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31691" y="6385811"/>
            <a:ext cx="657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1448663" y="2965734"/>
            <a:ext cx="240648" cy="193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69699" y="3373616"/>
            <a:ext cx="101556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96322" y="2779758"/>
            <a:ext cx="898907" cy="369332"/>
          </a:xfrm>
          <a:prstGeom prst="rect">
            <a:avLst/>
          </a:prstGeom>
          <a:noFill/>
        </p:spPr>
        <p:txBody>
          <a:bodyPr wrap="square" rtlCol="0">
            <a:spAutoFit/>
          </a:bodyPr>
          <a:lstStyle/>
          <a:p>
            <a:r>
              <a:rPr lang="ja-JP" altLang="en-US" smtClean="0">
                <a:solidFill>
                  <a:srgbClr val="FF0000"/>
                </a:solidFill>
              </a:rPr>
              <a:t>夏休み</a:t>
            </a:r>
            <a:endParaRPr lang="en-US" dirty="0">
              <a:solidFill>
                <a:srgbClr val="FF0000"/>
              </a:solidFill>
            </a:endParaRPr>
          </a:p>
        </p:txBody>
      </p:sp>
      <p:sp>
        <p:nvSpPr>
          <p:cNvPr id="17" name="Title 16"/>
          <p:cNvSpPr>
            <a:spLocks noGrp="1"/>
          </p:cNvSpPr>
          <p:nvPr>
            <p:ph type="title"/>
          </p:nvPr>
        </p:nvSpPr>
        <p:spPr/>
        <p:txBody>
          <a:bodyPr/>
          <a:lstStyle/>
          <a:p>
            <a:r>
              <a:rPr lang="en-US" altLang="ja-JP" dirty="0" smtClean="0"/>
              <a:t>P99 Ativity4 </a:t>
            </a:r>
            <a:r>
              <a:rPr lang="ja-JP" altLang="en-US" smtClean="0"/>
              <a:t>旅行の計画</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685800" y="1648918"/>
            <a:ext cx="8001000" cy="4976732"/>
          </a:xfrm>
          <a:noFill/>
          <a:ln>
            <a:noFill/>
          </a:ln>
        </p:spPr>
        <p:txBody>
          <a:bodyPr/>
          <a:lstStyle/>
          <a:p>
            <a:pPr marL="514350" indent="-514350">
              <a:lnSpc>
                <a:spcPct val="150000"/>
              </a:lnSpc>
              <a:buFont typeface="+mj-lt"/>
              <a:buAutoNum type="arabicPeriod"/>
            </a:pPr>
            <a:r>
              <a:rPr lang="ja-JP" altLang="en-US" smtClean="0"/>
              <a:t>日本語のクラスの後、何をしますか。</a:t>
            </a:r>
            <a:endParaRPr lang="en-US" altLang="ja-JP" sz="2800" dirty="0" smtClean="0">
              <a:solidFill>
                <a:srgbClr val="00B050"/>
              </a:solidFill>
            </a:endParaRPr>
          </a:p>
          <a:p>
            <a:pPr marL="514350" indent="-514350">
              <a:lnSpc>
                <a:spcPct val="150000"/>
              </a:lnSpc>
              <a:buFont typeface="+mj-lt"/>
              <a:buAutoNum type="arabicPeriod"/>
            </a:pPr>
            <a:r>
              <a:rPr lang="ja-JP" altLang="en-US" smtClean="0"/>
              <a:t>今週の週末は何か予定がありますか。</a:t>
            </a:r>
            <a:endParaRPr lang="en-US" altLang="ja-JP" dirty="0" smtClean="0"/>
          </a:p>
          <a:p>
            <a:pPr marL="514350" indent="-514350">
              <a:lnSpc>
                <a:spcPct val="150000"/>
              </a:lnSpc>
              <a:buFont typeface="+mj-lt"/>
              <a:buAutoNum type="arabicPeriod"/>
            </a:pPr>
            <a:r>
              <a:rPr lang="ja-JP" altLang="en-US" smtClean="0"/>
              <a:t>夏休みは何をする予定ですか。</a:t>
            </a:r>
            <a:endParaRPr lang="en-US" altLang="ja-JP" dirty="0" smtClean="0"/>
          </a:p>
          <a:p>
            <a:pPr marL="514350" indent="-514350">
              <a:buFont typeface="+mj-lt"/>
              <a:buAutoNum type="arabicPeriod"/>
            </a:pPr>
            <a:endParaRPr lang="en-US" altLang="ja-JP" dirty="0" smtClean="0"/>
          </a:p>
          <a:p>
            <a:pPr marL="514350" indent="-514350" algn="ctr">
              <a:buNone/>
            </a:pPr>
            <a:r>
              <a:rPr lang="ja-JP" altLang="en-US" smtClean="0">
                <a:solidFill>
                  <a:srgbClr val="00B050"/>
                </a:solidFill>
              </a:rPr>
              <a:t>～ようと思う（っている）</a:t>
            </a:r>
            <a:r>
              <a:rPr lang="en-US" altLang="ja-JP" dirty="0" smtClean="0">
                <a:solidFill>
                  <a:srgbClr val="00B050"/>
                </a:solidFill>
              </a:rPr>
              <a:t>/</a:t>
            </a:r>
            <a:r>
              <a:rPr lang="ja-JP" altLang="en-US" smtClean="0">
                <a:solidFill>
                  <a:srgbClr val="00B050"/>
                </a:solidFill>
              </a:rPr>
              <a:t>～つもり</a:t>
            </a:r>
            <a:r>
              <a:rPr lang="en-US" altLang="ja-JP" dirty="0" smtClean="0">
                <a:solidFill>
                  <a:srgbClr val="00B050"/>
                </a:solidFill>
              </a:rPr>
              <a:t>/</a:t>
            </a:r>
            <a:r>
              <a:rPr lang="ja-JP" altLang="en-US" smtClean="0">
                <a:solidFill>
                  <a:srgbClr val="00B050"/>
                </a:solidFill>
              </a:rPr>
              <a:t>～予定</a:t>
            </a:r>
            <a:endParaRPr lang="en-US" altLang="ja-JP" dirty="0" smtClean="0"/>
          </a:p>
        </p:txBody>
      </p:sp>
      <p:pic>
        <p:nvPicPr>
          <p:cNvPr id="1027" name="Picture 3"/>
          <p:cNvPicPr>
            <a:picLocks noChangeAspect="1" noChangeArrowheads="1"/>
          </p:cNvPicPr>
          <p:nvPr/>
        </p:nvPicPr>
        <p:blipFill>
          <a:blip r:embed="rId3"/>
          <a:srcRect/>
          <a:stretch>
            <a:fillRect/>
          </a:stretch>
        </p:blipFill>
        <p:spPr bwMode="auto">
          <a:xfrm>
            <a:off x="6145967" y="5599054"/>
            <a:ext cx="1424400" cy="1026595"/>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685801" y="5380114"/>
            <a:ext cx="1219085" cy="1477886"/>
          </a:xfrm>
          <a:prstGeom prst="rect">
            <a:avLst/>
          </a:prstGeom>
          <a:noFill/>
          <a:ln w="9525">
            <a:noFill/>
            <a:miter lim="800000"/>
            <a:headEnd/>
            <a:tailEnd/>
          </a:ln>
        </p:spPr>
      </p:pic>
      <p:sp>
        <p:nvSpPr>
          <p:cNvPr id="6" name="Title 5"/>
          <p:cNvSpPr>
            <a:spLocks noGrp="1"/>
          </p:cNvSpPr>
          <p:nvPr>
            <p:ph type="title"/>
          </p:nvPr>
        </p:nvSpPr>
        <p:spPr/>
        <p:txBody>
          <a:bodyPr/>
          <a:lstStyle/>
          <a:p>
            <a:r>
              <a:rPr lang="ja-JP" altLang="en-US" smtClean="0"/>
              <a:t>話してみましょう</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normAutofit/>
          </a:bodyPr>
          <a:lstStyle/>
          <a:p>
            <a:r>
              <a:rPr lang="ja-JP" altLang="en-US" smtClean="0"/>
              <a:t>ぶんぽう４</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74</a:t>
            </a:fld>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3962400"/>
            <a:ext cx="3565525"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3962400"/>
            <a:ext cx="3565525"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Connector 10"/>
          <p:cNvCxnSpPr/>
          <p:nvPr/>
        </p:nvCxnSpPr>
        <p:spPr>
          <a:xfrm rot="5400000">
            <a:off x="7048500" y="3939381"/>
            <a:ext cx="9906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86600" y="4038600"/>
            <a:ext cx="9144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solidFill>
            <a:schemeClr val="accent6">
              <a:lumMod val="60000"/>
              <a:lumOff val="40000"/>
            </a:schemeClr>
          </a:solidFill>
        </p:spPr>
        <p:txBody>
          <a:bodyPr>
            <a:normAutofit/>
          </a:bodyPr>
          <a:lstStyle/>
          <a:p>
            <a:r>
              <a:rPr lang="ja-JP" altLang="en-US" sz="3600" smtClean="0"/>
              <a:t>もう</a:t>
            </a:r>
            <a:r>
              <a:rPr lang="en-US" altLang="ja-JP" sz="3600" dirty="0" err="1" smtClean="0"/>
              <a:t>v.s</a:t>
            </a:r>
            <a:r>
              <a:rPr lang="en-US" altLang="ja-JP" sz="3600" dirty="0" smtClean="0"/>
              <a:t>.</a:t>
            </a:r>
            <a:r>
              <a:rPr lang="ja-JP" altLang="en-US" sz="3600" smtClean="0"/>
              <a:t>まだ</a:t>
            </a:r>
            <a:endParaRPr lang="en-US" altLang="ja-JP" sz="3600" dirty="0" smtClean="0"/>
          </a:p>
        </p:txBody>
      </p:sp>
      <p:sp>
        <p:nvSpPr>
          <p:cNvPr id="8" name="Oval Callout 7"/>
          <p:cNvSpPr/>
          <p:nvPr/>
        </p:nvSpPr>
        <p:spPr>
          <a:xfrm flipH="1">
            <a:off x="2565816" y="1567542"/>
            <a:ext cx="2158584" cy="1830137"/>
          </a:xfrm>
          <a:prstGeom prst="wedgeEllipseCallout">
            <a:avLst>
              <a:gd name="adj1" fmla="val 56984"/>
              <a:gd name="adj2" fmla="val 1247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smtClean="0">
                <a:solidFill>
                  <a:schemeClr val="tx1"/>
                </a:solidFill>
              </a:rPr>
              <a:t>はい、</a:t>
            </a:r>
            <a:r>
              <a:rPr lang="ja-JP" altLang="en-US" sz="2000" u="sng" smtClean="0">
                <a:solidFill>
                  <a:srgbClr val="FF0000"/>
                </a:solidFill>
              </a:rPr>
              <a:t>もう</a:t>
            </a:r>
            <a:r>
              <a:rPr lang="ja-JP" altLang="en-US" sz="2000" smtClean="0">
                <a:solidFill>
                  <a:schemeClr val="tx1"/>
                </a:solidFill>
              </a:rPr>
              <a:t>食べましたよ。</a:t>
            </a:r>
            <a:endParaRPr lang="en-US" sz="2000" dirty="0">
              <a:solidFill>
                <a:schemeClr val="tx1"/>
              </a:solidFill>
            </a:endParaRPr>
          </a:p>
        </p:txBody>
      </p:sp>
      <p:sp>
        <p:nvSpPr>
          <p:cNvPr id="10" name="Oval Callout 9"/>
          <p:cNvSpPr/>
          <p:nvPr/>
        </p:nvSpPr>
        <p:spPr>
          <a:xfrm flipH="1">
            <a:off x="332282" y="1921239"/>
            <a:ext cx="2158584" cy="1980042"/>
          </a:xfrm>
          <a:prstGeom prst="wedgeEllipseCallout">
            <a:avLst>
              <a:gd name="adj1" fmla="val 16012"/>
              <a:gd name="adj2" fmla="val 7104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u="sng" smtClean="0">
                <a:solidFill>
                  <a:srgbClr val="FF0000"/>
                </a:solidFill>
              </a:rPr>
              <a:t>もう</a:t>
            </a:r>
            <a:r>
              <a:rPr lang="ja-JP" altLang="en-US" sz="2000" smtClean="0">
                <a:solidFill>
                  <a:schemeClr val="tx1"/>
                </a:solidFill>
              </a:rPr>
              <a:t>お昼ごはんを食べましたか？</a:t>
            </a:r>
            <a:endParaRPr lang="en-US" sz="2000" dirty="0">
              <a:solidFill>
                <a:schemeClr val="tx1"/>
              </a:solidFill>
            </a:endParaRPr>
          </a:p>
        </p:txBody>
      </p:sp>
      <p:sp>
        <p:nvSpPr>
          <p:cNvPr id="15" name="Oval Callout 14"/>
          <p:cNvSpPr/>
          <p:nvPr/>
        </p:nvSpPr>
        <p:spPr>
          <a:xfrm flipH="1">
            <a:off x="6131341" y="1567542"/>
            <a:ext cx="2158584" cy="1830138"/>
          </a:xfrm>
          <a:prstGeom prst="wedgeEllipseCallout">
            <a:avLst>
              <a:gd name="adj1" fmla="val 31290"/>
              <a:gd name="adj2" fmla="val 13009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smtClean="0">
                <a:solidFill>
                  <a:schemeClr val="tx1"/>
                </a:solidFill>
              </a:rPr>
              <a:t>いいえ、</a:t>
            </a:r>
            <a:r>
              <a:rPr lang="ja-JP" altLang="en-US" sz="2000" u="sng" smtClean="0">
                <a:solidFill>
                  <a:srgbClr val="FF0000"/>
                </a:solidFill>
              </a:rPr>
              <a:t>まだ</a:t>
            </a:r>
            <a:r>
              <a:rPr lang="ja-JP" altLang="en-US" sz="2000" smtClean="0">
                <a:solidFill>
                  <a:schemeClr val="tx1"/>
                </a:solidFill>
              </a:rPr>
              <a:t>食べていません。</a:t>
            </a:r>
            <a:endParaRPr lang="en-US" sz="2000" dirty="0">
              <a:solidFill>
                <a:schemeClr val="tx1"/>
              </a:solidFill>
            </a:endParaRPr>
          </a:p>
        </p:txBody>
      </p:sp>
    </p:spTree>
    <p:extLst>
      <p:ext uri="{BB962C8B-B14F-4D97-AF65-F5344CB8AC3E}">
        <p14:creationId xmlns:p14="http://schemas.microsoft.com/office/powerpoint/2010/main" xmlns="" val="2651967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solidFill>
            <a:schemeClr val="accent6">
              <a:lumMod val="60000"/>
              <a:lumOff val="40000"/>
            </a:schemeClr>
          </a:solidFill>
        </p:spPr>
        <p:txBody>
          <a:bodyPr>
            <a:normAutofit/>
          </a:bodyPr>
          <a:lstStyle/>
          <a:p>
            <a:r>
              <a:rPr lang="ja-JP" altLang="en-US" sz="3600" smtClean="0"/>
              <a:t>もう</a:t>
            </a:r>
            <a:r>
              <a:rPr lang="en-US" altLang="ja-JP" sz="3600" dirty="0" err="1" smtClean="0"/>
              <a:t>v.s</a:t>
            </a:r>
            <a:r>
              <a:rPr lang="en-US" altLang="ja-JP" sz="3600" dirty="0" smtClean="0"/>
              <a:t>.</a:t>
            </a:r>
            <a:r>
              <a:rPr lang="ja-JP" altLang="en-US" sz="3600" smtClean="0"/>
              <a:t>まだ</a:t>
            </a:r>
            <a:endParaRPr lang="en-US" altLang="ja-JP" sz="3600" dirty="0" smtClean="0"/>
          </a:p>
        </p:txBody>
      </p:sp>
      <p:sp>
        <p:nvSpPr>
          <p:cNvPr id="3" name="Content Placeholder 2"/>
          <p:cNvSpPr>
            <a:spLocks noGrp="1"/>
          </p:cNvSpPr>
          <p:nvPr>
            <p:ph idx="1"/>
          </p:nvPr>
        </p:nvSpPr>
        <p:spPr>
          <a:xfrm>
            <a:off x="457200" y="1600200"/>
            <a:ext cx="8229600" cy="4800600"/>
          </a:xfrm>
        </p:spPr>
        <p:txBody>
          <a:bodyPr/>
          <a:lstStyle/>
          <a:p>
            <a:pPr>
              <a:lnSpc>
                <a:spcPct val="90000"/>
              </a:lnSpc>
              <a:buFontTx/>
              <a:buNone/>
            </a:pPr>
            <a:r>
              <a:rPr lang="en-US" altLang="ja-JP" sz="3000" dirty="0" smtClean="0">
                <a:solidFill>
                  <a:srgbClr val="CC3300"/>
                </a:solidFill>
              </a:rPr>
              <a:t>Meanings:</a:t>
            </a:r>
          </a:p>
          <a:p>
            <a:pPr>
              <a:lnSpc>
                <a:spcPct val="90000"/>
              </a:lnSpc>
            </a:pPr>
            <a:r>
              <a:rPr lang="ja-JP" altLang="en-US" sz="3000" smtClean="0"/>
              <a:t>もう </a:t>
            </a:r>
            <a:r>
              <a:rPr lang="en-US" altLang="ja-JP" sz="3000" dirty="0" smtClean="0"/>
              <a:t>+ Affirmative = already</a:t>
            </a:r>
          </a:p>
          <a:p>
            <a:pPr lvl="1">
              <a:lnSpc>
                <a:spcPct val="90000"/>
              </a:lnSpc>
            </a:pPr>
            <a:r>
              <a:rPr lang="ja-JP" altLang="en-US" sz="2600" smtClean="0">
                <a:solidFill>
                  <a:srgbClr val="FF0000"/>
                </a:solidFill>
              </a:rPr>
              <a:t>もう食べました。</a:t>
            </a:r>
            <a:endParaRPr lang="en-US" altLang="ja-JP" sz="2600" dirty="0" smtClean="0">
              <a:solidFill>
                <a:srgbClr val="FF0000"/>
              </a:solidFill>
            </a:endParaRPr>
          </a:p>
          <a:p>
            <a:pPr>
              <a:lnSpc>
                <a:spcPct val="90000"/>
              </a:lnSpc>
            </a:pPr>
            <a:r>
              <a:rPr lang="ja-JP" altLang="en-US" sz="3000" smtClean="0"/>
              <a:t>もう </a:t>
            </a:r>
            <a:r>
              <a:rPr lang="en-US" altLang="ja-JP" sz="3000" dirty="0" smtClean="0"/>
              <a:t>+ Negative = not anymore; not any longer</a:t>
            </a:r>
          </a:p>
          <a:p>
            <a:pPr lvl="1">
              <a:lnSpc>
                <a:spcPct val="90000"/>
              </a:lnSpc>
            </a:pPr>
            <a:r>
              <a:rPr lang="ja-JP" altLang="en-US" sz="2600" smtClean="0">
                <a:solidFill>
                  <a:srgbClr val="FF0000"/>
                </a:solidFill>
              </a:rPr>
              <a:t>もうありません。</a:t>
            </a:r>
            <a:endParaRPr lang="en-US" altLang="ja-JP" sz="2600" dirty="0" smtClean="0">
              <a:solidFill>
                <a:srgbClr val="FF0000"/>
              </a:solidFill>
            </a:endParaRPr>
          </a:p>
          <a:p>
            <a:pPr>
              <a:lnSpc>
                <a:spcPct val="90000"/>
              </a:lnSpc>
            </a:pPr>
            <a:r>
              <a:rPr lang="ja-JP" altLang="en-US" sz="3000" smtClean="0"/>
              <a:t>まだ </a:t>
            </a:r>
            <a:r>
              <a:rPr lang="en-US" altLang="ja-JP" sz="3000" dirty="0" smtClean="0"/>
              <a:t>+ Affirmative = still</a:t>
            </a:r>
          </a:p>
          <a:p>
            <a:pPr lvl="1">
              <a:lnSpc>
                <a:spcPct val="90000"/>
              </a:lnSpc>
            </a:pPr>
            <a:r>
              <a:rPr lang="ja-JP" altLang="en-US" sz="2600" smtClean="0">
                <a:solidFill>
                  <a:srgbClr val="FF0000"/>
                </a:solidFill>
              </a:rPr>
              <a:t>まだ寝ています。</a:t>
            </a:r>
            <a:endParaRPr lang="en-US" altLang="ja-JP" sz="2600" dirty="0" smtClean="0">
              <a:solidFill>
                <a:srgbClr val="FF0000"/>
              </a:solidFill>
            </a:endParaRPr>
          </a:p>
          <a:p>
            <a:pPr>
              <a:lnSpc>
                <a:spcPct val="90000"/>
              </a:lnSpc>
            </a:pPr>
            <a:r>
              <a:rPr lang="ja-JP" altLang="en-US" sz="3000" smtClean="0"/>
              <a:t>まだ </a:t>
            </a:r>
            <a:r>
              <a:rPr lang="en-US" altLang="ja-JP" sz="3000" dirty="0" smtClean="0"/>
              <a:t>+ Negative = not yet; still not</a:t>
            </a:r>
          </a:p>
          <a:p>
            <a:pPr lvl="1">
              <a:lnSpc>
                <a:spcPct val="90000"/>
              </a:lnSpc>
            </a:pPr>
            <a:r>
              <a:rPr lang="ja-JP" altLang="en-US" sz="2600" smtClean="0">
                <a:solidFill>
                  <a:srgbClr val="FF0000"/>
                </a:solidFill>
              </a:rPr>
              <a:t>まだ食べていません。</a:t>
            </a:r>
            <a:endParaRPr lang="en-US" altLang="ja-JP" sz="2600" dirty="0" smtClean="0">
              <a:solidFill>
                <a:srgbClr val="FF0000"/>
              </a:solidFill>
            </a:endParaRPr>
          </a:p>
          <a:p>
            <a:pPr lvl="1">
              <a:lnSpc>
                <a:spcPct val="90000"/>
              </a:lnSpc>
            </a:pPr>
            <a:r>
              <a:rPr lang="ja-JP" altLang="en-US" sz="2600" smtClean="0">
                <a:solidFill>
                  <a:srgbClr val="FF0000"/>
                </a:solidFill>
              </a:rPr>
              <a:t>まだ食べません。</a:t>
            </a:r>
            <a:endParaRPr lang="en-US" altLang="ja-JP" sz="2600" dirty="0" smtClean="0">
              <a:solidFill>
                <a:srgbClr val="FF0000"/>
              </a:solidFill>
            </a:endParaRPr>
          </a:p>
        </p:txBody>
      </p:sp>
      <p:sp>
        <p:nvSpPr>
          <p:cNvPr id="4" name="TextBox 3"/>
          <p:cNvSpPr txBox="1">
            <a:spLocks noChangeArrowheads="1"/>
          </p:cNvSpPr>
          <p:nvPr/>
        </p:nvSpPr>
        <p:spPr bwMode="auto">
          <a:xfrm>
            <a:off x="3581400" y="2514600"/>
            <a:ext cx="1963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09" charset="0"/>
                <a:ea typeface="MS PGothic" pitchFamily="34" charset="-128"/>
              </a:defRPr>
            </a:lvl1pPr>
            <a:lvl2pPr marL="742950" indent="-285750" eaLnBrk="0" hangingPunct="0">
              <a:defRPr>
                <a:solidFill>
                  <a:schemeClr val="tx1"/>
                </a:solidFill>
                <a:latin typeface="Garamond" pitchFamily="-109" charset="0"/>
                <a:ea typeface="MS PGothic" pitchFamily="34" charset="-128"/>
              </a:defRPr>
            </a:lvl2pPr>
            <a:lvl3pPr marL="1143000" indent="-228600" eaLnBrk="0" hangingPunct="0">
              <a:defRPr>
                <a:solidFill>
                  <a:schemeClr val="tx1"/>
                </a:solidFill>
                <a:latin typeface="Garamond" pitchFamily="-109" charset="0"/>
                <a:ea typeface="MS PGothic" pitchFamily="34" charset="-128"/>
              </a:defRPr>
            </a:lvl3pPr>
            <a:lvl4pPr marL="1600200" indent="-228600" eaLnBrk="0" hangingPunct="0">
              <a:defRPr>
                <a:solidFill>
                  <a:schemeClr val="tx1"/>
                </a:solidFill>
                <a:latin typeface="Garamond" pitchFamily="-109" charset="0"/>
                <a:ea typeface="MS PGothic" pitchFamily="34" charset="-128"/>
              </a:defRPr>
            </a:lvl4pPr>
            <a:lvl5pPr marL="2057400" indent="-228600" eaLnBrk="0" hangingPunct="0">
              <a:defRPr>
                <a:solidFill>
                  <a:schemeClr val="tx1"/>
                </a:solidFill>
                <a:latin typeface="Garamond" pitchFamily="-109"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09"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09"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09"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09" charset="0"/>
                <a:ea typeface="MS PGothic" pitchFamily="34" charset="-128"/>
              </a:defRPr>
            </a:lvl9pPr>
          </a:lstStyle>
          <a:p>
            <a:pPr eaLnBrk="1" hangingPunct="1"/>
            <a:r>
              <a:rPr lang="en-US" altLang="ja-JP" sz="2400">
                <a:solidFill>
                  <a:srgbClr val="0070C0"/>
                </a:solidFill>
                <a:latin typeface="Arial" charset="0"/>
              </a:rPr>
              <a:t>I already ate.</a:t>
            </a:r>
          </a:p>
        </p:txBody>
      </p:sp>
      <p:sp>
        <p:nvSpPr>
          <p:cNvPr id="5" name="TextBox 4"/>
          <p:cNvSpPr txBox="1">
            <a:spLocks noChangeArrowheads="1"/>
          </p:cNvSpPr>
          <p:nvPr/>
        </p:nvSpPr>
        <p:spPr bwMode="auto">
          <a:xfrm>
            <a:off x="3581400" y="3505200"/>
            <a:ext cx="29908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09" charset="0"/>
                <a:ea typeface="MS PGothic" pitchFamily="34" charset="-128"/>
              </a:defRPr>
            </a:lvl1pPr>
            <a:lvl2pPr marL="742950" indent="-285750" eaLnBrk="0" hangingPunct="0">
              <a:defRPr>
                <a:solidFill>
                  <a:schemeClr val="tx1"/>
                </a:solidFill>
                <a:latin typeface="Garamond" pitchFamily="-109" charset="0"/>
                <a:ea typeface="MS PGothic" pitchFamily="34" charset="-128"/>
              </a:defRPr>
            </a:lvl2pPr>
            <a:lvl3pPr marL="1143000" indent="-228600" eaLnBrk="0" hangingPunct="0">
              <a:defRPr>
                <a:solidFill>
                  <a:schemeClr val="tx1"/>
                </a:solidFill>
                <a:latin typeface="Garamond" pitchFamily="-109" charset="0"/>
                <a:ea typeface="MS PGothic" pitchFamily="34" charset="-128"/>
              </a:defRPr>
            </a:lvl3pPr>
            <a:lvl4pPr marL="1600200" indent="-228600" eaLnBrk="0" hangingPunct="0">
              <a:defRPr>
                <a:solidFill>
                  <a:schemeClr val="tx1"/>
                </a:solidFill>
                <a:latin typeface="Garamond" pitchFamily="-109" charset="0"/>
                <a:ea typeface="MS PGothic" pitchFamily="34" charset="-128"/>
              </a:defRPr>
            </a:lvl4pPr>
            <a:lvl5pPr marL="2057400" indent="-228600" eaLnBrk="0" hangingPunct="0">
              <a:defRPr>
                <a:solidFill>
                  <a:schemeClr val="tx1"/>
                </a:solidFill>
                <a:latin typeface="Garamond" pitchFamily="-109"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09"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09"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09"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09" charset="0"/>
                <a:ea typeface="MS PGothic" pitchFamily="34" charset="-128"/>
              </a:defRPr>
            </a:lvl9pPr>
          </a:lstStyle>
          <a:p>
            <a:pPr eaLnBrk="1" hangingPunct="1"/>
            <a:r>
              <a:rPr lang="en-US" altLang="ja-JP" sz="2400" dirty="0">
                <a:solidFill>
                  <a:srgbClr val="0070C0"/>
                </a:solidFill>
                <a:latin typeface="Arial" charset="0"/>
              </a:rPr>
              <a:t>There isn’t anymore.</a:t>
            </a:r>
          </a:p>
        </p:txBody>
      </p:sp>
      <p:sp>
        <p:nvSpPr>
          <p:cNvPr id="6" name="TextBox 5"/>
          <p:cNvSpPr txBox="1">
            <a:spLocks noChangeArrowheads="1"/>
          </p:cNvSpPr>
          <p:nvPr/>
        </p:nvSpPr>
        <p:spPr bwMode="auto">
          <a:xfrm>
            <a:off x="3733800" y="4419600"/>
            <a:ext cx="26461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09" charset="0"/>
                <a:ea typeface="MS PGothic" pitchFamily="34" charset="-128"/>
              </a:defRPr>
            </a:lvl1pPr>
            <a:lvl2pPr marL="742950" indent="-285750" eaLnBrk="0" hangingPunct="0">
              <a:defRPr>
                <a:solidFill>
                  <a:schemeClr val="tx1"/>
                </a:solidFill>
                <a:latin typeface="Garamond" pitchFamily="-109" charset="0"/>
                <a:ea typeface="MS PGothic" pitchFamily="34" charset="-128"/>
              </a:defRPr>
            </a:lvl2pPr>
            <a:lvl3pPr marL="1143000" indent="-228600" eaLnBrk="0" hangingPunct="0">
              <a:defRPr>
                <a:solidFill>
                  <a:schemeClr val="tx1"/>
                </a:solidFill>
                <a:latin typeface="Garamond" pitchFamily="-109" charset="0"/>
                <a:ea typeface="MS PGothic" pitchFamily="34" charset="-128"/>
              </a:defRPr>
            </a:lvl3pPr>
            <a:lvl4pPr marL="1600200" indent="-228600" eaLnBrk="0" hangingPunct="0">
              <a:defRPr>
                <a:solidFill>
                  <a:schemeClr val="tx1"/>
                </a:solidFill>
                <a:latin typeface="Garamond" pitchFamily="-109" charset="0"/>
                <a:ea typeface="MS PGothic" pitchFamily="34" charset="-128"/>
              </a:defRPr>
            </a:lvl4pPr>
            <a:lvl5pPr marL="2057400" indent="-228600" eaLnBrk="0" hangingPunct="0">
              <a:defRPr>
                <a:solidFill>
                  <a:schemeClr val="tx1"/>
                </a:solidFill>
                <a:latin typeface="Garamond" pitchFamily="-109"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09"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09"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09"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09" charset="0"/>
                <a:ea typeface="MS PGothic" pitchFamily="34" charset="-128"/>
              </a:defRPr>
            </a:lvl9pPr>
          </a:lstStyle>
          <a:p>
            <a:pPr eaLnBrk="1" hangingPunct="1"/>
            <a:r>
              <a:rPr lang="en-US" altLang="ja-JP" sz="2400" dirty="0">
                <a:solidFill>
                  <a:srgbClr val="0070C0"/>
                </a:solidFill>
                <a:latin typeface="Arial" charset="0"/>
              </a:rPr>
              <a:t>He’s still </a:t>
            </a:r>
            <a:r>
              <a:rPr lang="en-US" altLang="ja-JP" sz="2400" dirty="0" smtClean="0">
                <a:solidFill>
                  <a:srgbClr val="0070C0"/>
                </a:solidFill>
                <a:latin typeface="Arial" charset="0"/>
              </a:rPr>
              <a:t>sleeping.</a:t>
            </a:r>
            <a:endParaRPr lang="en-US" altLang="ja-JP" sz="2400" dirty="0">
              <a:solidFill>
                <a:srgbClr val="0070C0"/>
              </a:solidFill>
              <a:latin typeface="Arial" charset="0"/>
            </a:endParaRPr>
          </a:p>
        </p:txBody>
      </p:sp>
      <p:sp>
        <p:nvSpPr>
          <p:cNvPr id="7" name="TextBox 6"/>
          <p:cNvSpPr txBox="1">
            <a:spLocks noChangeArrowheads="1"/>
          </p:cNvSpPr>
          <p:nvPr/>
        </p:nvSpPr>
        <p:spPr bwMode="auto">
          <a:xfrm>
            <a:off x="4419600" y="5410200"/>
            <a:ext cx="2784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09" charset="0"/>
                <a:ea typeface="MS PGothic" pitchFamily="34" charset="-128"/>
              </a:defRPr>
            </a:lvl1pPr>
            <a:lvl2pPr marL="742950" indent="-285750" eaLnBrk="0" hangingPunct="0">
              <a:defRPr>
                <a:solidFill>
                  <a:schemeClr val="tx1"/>
                </a:solidFill>
                <a:latin typeface="Garamond" pitchFamily="-109" charset="0"/>
                <a:ea typeface="MS PGothic" pitchFamily="34" charset="-128"/>
              </a:defRPr>
            </a:lvl2pPr>
            <a:lvl3pPr marL="1143000" indent="-228600" eaLnBrk="0" hangingPunct="0">
              <a:defRPr>
                <a:solidFill>
                  <a:schemeClr val="tx1"/>
                </a:solidFill>
                <a:latin typeface="Garamond" pitchFamily="-109" charset="0"/>
                <a:ea typeface="MS PGothic" pitchFamily="34" charset="-128"/>
              </a:defRPr>
            </a:lvl3pPr>
            <a:lvl4pPr marL="1600200" indent="-228600" eaLnBrk="0" hangingPunct="0">
              <a:defRPr>
                <a:solidFill>
                  <a:schemeClr val="tx1"/>
                </a:solidFill>
                <a:latin typeface="Garamond" pitchFamily="-109" charset="0"/>
                <a:ea typeface="MS PGothic" pitchFamily="34" charset="-128"/>
              </a:defRPr>
            </a:lvl4pPr>
            <a:lvl5pPr marL="2057400" indent="-228600" eaLnBrk="0" hangingPunct="0">
              <a:defRPr>
                <a:solidFill>
                  <a:schemeClr val="tx1"/>
                </a:solidFill>
                <a:latin typeface="Garamond" pitchFamily="-109"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09"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09"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09"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09" charset="0"/>
                <a:ea typeface="MS PGothic" pitchFamily="34" charset="-128"/>
              </a:defRPr>
            </a:lvl9pPr>
          </a:lstStyle>
          <a:p>
            <a:pPr eaLnBrk="1" hangingPunct="1"/>
            <a:r>
              <a:rPr lang="en-US" altLang="ja-JP" sz="2400">
                <a:solidFill>
                  <a:srgbClr val="0070C0"/>
                </a:solidFill>
                <a:latin typeface="Arial" charset="0"/>
              </a:rPr>
              <a:t>I haven’t eaten yet.</a:t>
            </a:r>
          </a:p>
        </p:txBody>
      </p:sp>
      <p:sp>
        <p:nvSpPr>
          <p:cNvPr id="8" name="TextBox 7"/>
          <p:cNvSpPr txBox="1">
            <a:spLocks noChangeArrowheads="1"/>
          </p:cNvSpPr>
          <p:nvPr/>
        </p:nvSpPr>
        <p:spPr bwMode="auto">
          <a:xfrm>
            <a:off x="3810000" y="5867400"/>
            <a:ext cx="43767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09" charset="0"/>
                <a:ea typeface="MS PGothic" pitchFamily="34" charset="-128"/>
              </a:defRPr>
            </a:lvl1pPr>
            <a:lvl2pPr marL="742950" indent="-285750" eaLnBrk="0" hangingPunct="0">
              <a:defRPr>
                <a:solidFill>
                  <a:schemeClr val="tx1"/>
                </a:solidFill>
                <a:latin typeface="Garamond" pitchFamily="-109" charset="0"/>
                <a:ea typeface="MS PGothic" pitchFamily="34" charset="-128"/>
              </a:defRPr>
            </a:lvl2pPr>
            <a:lvl3pPr marL="1143000" indent="-228600" eaLnBrk="0" hangingPunct="0">
              <a:defRPr>
                <a:solidFill>
                  <a:schemeClr val="tx1"/>
                </a:solidFill>
                <a:latin typeface="Garamond" pitchFamily="-109" charset="0"/>
                <a:ea typeface="MS PGothic" pitchFamily="34" charset="-128"/>
              </a:defRPr>
            </a:lvl3pPr>
            <a:lvl4pPr marL="1600200" indent="-228600" eaLnBrk="0" hangingPunct="0">
              <a:defRPr>
                <a:solidFill>
                  <a:schemeClr val="tx1"/>
                </a:solidFill>
                <a:latin typeface="Garamond" pitchFamily="-109" charset="0"/>
                <a:ea typeface="MS PGothic" pitchFamily="34" charset="-128"/>
              </a:defRPr>
            </a:lvl4pPr>
            <a:lvl5pPr marL="2057400" indent="-228600" eaLnBrk="0" hangingPunct="0">
              <a:defRPr>
                <a:solidFill>
                  <a:schemeClr val="tx1"/>
                </a:solidFill>
                <a:latin typeface="Garamond" pitchFamily="-109"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09"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09"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09"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09" charset="0"/>
                <a:ea typeface="MS PGothic" pitchFamily="34" charset="-128"/>
              </a:defRPr>
            </a:lvl9pPr>
          </a:lstStyle>
          <a:p>
            <a:pPr eaLnBrk="1" hangingPunct="1"/>
            <a:r>
              <a:rPr lang="en-US" altLang="ja-JP" sz="2400">
                <a:solidFill>
                  <a:srgbClr val="0070C0"/>
                </a:solidFill>
                <a:latin typeface="Arial" charset="0"/>
              </a:rPr>
              <a:t>I’m not going to eat for a while.</a:t>
            </a:r>
          </a:p>
        </p:txBody>
      </p:sp>
    </p:spTree>
    <p:extLst>
      <p:ext uri="{BB962C8B-B14F-4D97-AF65-F5344CB8AC3E}">
        <p14:creationId xmlns:p14="http://schemas.microsoft.com/office/powerpoint/2010/main" xmlns="" val="2472164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solidFill>
            <a:schemeClr val="accent6">
              <a:lumMod val="60000"/>
              <a:lumOff val="40000"/>
            </a:schemeClr>
          </a:solidFill>
        </p:spPr>
        <p:txBody>
          <a:bodyPr>
            <a:normAutofit/>
          </a:bodyPr>
          <a:lstStyle/>
          <a:p>
            <a:r>
              <a:rPr lang="ja-JP" altLang="en-US" sz="3600" smtClean="0"/>
              <a:t>もう</a:t>
            </a:r>
            <a:endParaRPr lang="en-US" altLang="ja-JP" sz="3600" dirty="0" smtClean="0"/>
          </a:p>
        </p:txBody>
      </p:sp>
      <p:pic>
        <p:nvPicPr>
          <p:cNvPr id="10242" name="Picture 2"/>
          <p:cNvPicPr>
            <a:picLocks noChangeAspect="1" noChangeArrowheads="1"/>
          </p:cNvPicPr>
          <p:nvPr/>
        </p:nvPicPr>
        <p:blipFill>
          <a:blip r:embed="rId2"/>
          <a:srcRect/>
          <a:stretch>
            <a:fillRect/>
          </a:stretch>
        </p:blipFill>
        <p:spPr bwMode="auto">
          <a:xfrm>
            <a:off x="179881" y="1614856"/>
            <a:ext cx="8874176" cy="2022847"/>
          </a:xfrm>
          <a:prstGeom prst="rect">
            <a:avLst/>
          </a:prstGeom>
          <a:noFill/>
          <a:ln w="9525">
            <a:noFill/>
            <a:miter lim="800000"/>
            <a:headEnd/>
            <a:tailEnd/>
          </a:ln>
        </p:spPr>
      </p:pic>
      <p:pic>
        <p:nvPicPr>
          <p:cNvPr id="10243" name="Picture 3"/>
          <p:cNvPicPr>
            <a:picLocks noChangeAspect="1" noChangeArrowheads="1"/>
          </p:cNvPicPr>
          <p:nvPr/>
        </p:nvPicPr>
        <p:blipFill>
          <a:blip r:embed="rId3"/>
          <a:srcRect/>
          <a:stretch>
            <a:fillRect/>
          </a:stretch>
        </p:blipFill>
        <p:spPr bwMode="auto">
          <a:xfrm>
            <a:off x="0" y="4137285"/>
            <a:ext cx="8958263" cy="1039405"/>
          </a:xfrm>
          <a:prstGeom prst="rect">
            <a:avLst/>
          </a:prstGeom>
          <a:noFill/>
          <a:ln w="9525">
            <a:noFill/>
            <a:miter lim="800000"/>
            <a:headEnd/>
            <a:tailEnd/>
          </a:ln>
        </p:spPr>
      </p:pic>
      <p:pic>
        <p:nvPicPr>
          <p:cNvPr id="10244" name="Picture 4"/>
          <p:cNvPicPr>
            <a:picLocks noChangeAspect="1" noChangeArrowheads="1"/>
          </p:cNvPicPr>
          <p:nvPr/>
        </p:nvPicPr>
        <p:blipFill>
          <a:blip r:embed="rId4"/>
          <a:srcRect/>
          <a:stretch>
            <a:fillRect/>
          </a:stretch>
        </p:blipFill>
        <p:spPr bwMode="auto">
          <a:xfrm>
            <a:off x="194870" y="5401495"/>
            <a:ext cx="8686800" cy="950119"/>
          </a:xfrm>
          <a:prstGeom prst="rect">
            <a:avLst/>
          </a:prstGeom>
          <a:noFill/>
          <a:ln w="9525">
            <a:noFill/>
            <a:miter lim="800000"/>
            <a:headEnd/>
            <a:tailEnd/>
          </a:ln>
        </p:spPr>
      </p:pic>
      <p:cxnSp>
        <p:nvCxnSpPr>
          <p:cNvPr id="7" name="Straight Connector 6"/>
          <p:cNvCxnSpPr/>
          <p:nvPr/>
        </p:nvCxnSpPr>
        <p:spPr>
          <a:xfrm>
            <a:off x="3150432" y="1933731"/>
            <a:ext cx="53040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9860" y="1933731"/>
            <a:ext cx="15864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55362" y="3057994"/>
            <a:ext cx="139158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62468" y="3057994"/>
            <a:ext cx="6192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7323" y="3327817"/>
            <a:ext cx="69204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51552" y="3357797"/>
            <a:ext cx="32029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721645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solidFill>
            <a:schemeClr val="accent6">
              <a:lumMod val="60000"/>
              <a:lumOff val="40000"/>
            </a:schemeClr>
          </a:solidFill>
        </p:spPr>
        <p:txBody>
          <a:bodyPr>
            <a:normAutofit/>
          </a:bodyPr>
          <a:lstStyle/>
          <a:p>
            <a:r>
              <a:rPr lang="ja-JP" altLang="en-US" sz="3600" smtClean="0"/>
              <a:t>まだ</a:t>
            </a:r>
            <a:endParaRPr lang="en-US" altLang="ja-JP" sz="3600" dirty="0" smtClean="0"/>
          </a:p>
        </p:txBody>
      </p:sp>
      <p:pic>
        <p:nvPicPr>
          <p:cNvPr id="9218" name="Picture 2"/>
          <p:cNvPicPr>
            <a:picLocks noChangeAspect="1" noChangeArrowheads="1"/>
          </p:cNvPicPr>
          <p:nvPr/>
        </p:nvPicPr>
        <p:blipFill>
          <a:blip r:embed="rId2"/>
          <a:srcRect/>
          <a:stretch>
            <a:fillRect/>
          </a:stretch>
        </p:blipFill>
        <p:spPr bwMode="auto">
          <a:xfrm>
            <a:off x="457200" y="1982006"/>
            <a:ext cx="8686800" cy="1685388"/>
          </a:xfrm>
          <a:prstGeom prst="rect">
            <a:avLst/>
          </a:prstGeom>
          <a:noFill/>
          <a:ln w="9525">
            <a:noFill/>
            <a:miter lim="800000"/>
            <a:headEnd/>
            <a:tailEnd/>
          </a:ln>
        </p:spPr>
      </p:pic>
      <p:pic>
        <p:nvPicPr>
          <p:cNvPr id="9219" name="Picture 3"/>
          <p:cNvPicPr>
            <a:picLocks noChangeAspect="1" noChangeArrowheads="1"/>
          </p:cNvPicPr>
          <p:nvPr/>
        </p:nvPicPr>
        <p:blipFill>
          <a:blip r:embed="rId3"/>
          <a:srcRect/>
          <a:stretch>
            <a:fillRect/>
          </a:stretch>
        </p:blipFill>
        <p:spPr bwMode="auto">
          <a:xfrm>
            <a:off x="134910" y="3991400"/>
            <a:ext cx="8904157" cy="2027760"/>
          </a:xfrm>
          <a:prstGeom prst="rect">
            <a:avLst/>
          </a:prstGeom>
          <a:noFill/>
          <a:ln w="9525">
            <a:noFill/>
            <a:miter lim="800000"/>
            <a:headEnd/>
            <a:tailEnd/>
          </a:ln>
        </p:spPr>
      </p:pic>
      <p:cxnSp>
        <p:nvCxnSpPr>
          <p:cNvPr id="5" name="Straight Connector 4"/>
          <p:cNvCxnSpPr/>
          <p:nvPr/>
        </p:nvCxnSpPr>
        <p:spPr>
          <a:xfrm>
            <a:off x="3322822" y="2293495"/>
            <a:ext cx="53040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293495"/>
            <a:ext cx="15864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22951" y="3372788"/>
            <a:ext cx="41472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43469" y="3387778"/>
            <a:ext cx="9618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721645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solidFill>
            <a:schemeClr val="accent6">
              <a:lumMod val="60000"/>
              <a:lumOff val="40000"/>
            </a:schemeClr>
          </a:solidFill>
        </p:spPr>
        <p:txBody>
          <a:bodyPr>
            <a:normAutofit/>
          </a:bodyPr>
          <a:lstStyle/>
          <a:p>
            <a:r>
              <a:rPr lang="ja-JP" altLang="en-US" sz="3600" smtClean="0"/>
              <a:t>まだ </a:t>
            </a:r>
            <a:r>
              <a:rPr lang="en-US" altLang="ja-JP" sz="3600" dirty="0" smtClean="0"/>
              <a:t>+ negative form</a:t>
            </a:r>
          </a:p>
        </p:txBody>
      </p:sp>
      <p:pic>
        <p:nvPicPr>
          <p:cNvPr id="11266" name="Picture 2"/>
          <p:cNvPicPr>
            <a:picLocks noChangeAspect="1" noChangeArrowheads="1"/>
          </p:cNvPicPr>
          <p:nvPr/>
        </p:nvPicPr>
        <p:blipFill>
          <a:blip r:embed="rId2"/>
          <a:srcRect/>
          <a:stretch>
            <a:fillRect/>
          </a:stretch>
        </p:blipFill>
        <p:spPr bwMode="auto">
          <a:xfrm>
            <a:off x="179883" y="1507578"/>
            <a:ext cx="8686800" cy="627593"/>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179883" y="2218346"/>
            <a:ext cx="8816637" cy="2462882"/>
          </a:xfrm>
          <a:prstGeom prst="rect">
            <a:avLst/>
          </a:prstGeom>
          <a:noFill/>
          <a:ln w="9525">
            <a:noFill/>
            <a:miter lim="800000"/>
            <a:headEnd/>
            <a:tailEnd/>
          </a:ln>
        </p:spPr>
      </p:pic>
      <p:pic>
        <p:nvPicPr>
          <p:cNvPr id="11268" name="Picture 4"/>
          <p:cNvPicPr>
            <a:picLocks noChangeAspect="1" noChangeArrowheads="1"/>
          </p:cNvPicPr>
          <p:nvPr/>
        </p:nvPicPr>
        <p:blipFill>
          <a:blip r:embed="rId4"/>
          <a:srcRect/>
          <a:stretch>
            <a:fillRect/>
          </a:stretch>
        </p:blipFill>
        <p:spPr bwMode="auto">
          <a:xfrm>
            <a:off x="457200" y="5089426"/>
            <a:ext cx="5551982" cy="1596941"/>
          </a:xfrm>
          <a:prstGeom prst="rect">
            <a:avLst/>
          </a:prstGeom>
          <a:noFill/>
          <a:ln w="9525">
            <a:noFill/>
            <a:miter lim="800000"/>
            <a:headEnd/>
            <a:tailEnd/>
          </a:ln>
        </p:spPr>
      </p:pic>
      <p:sp>
        <p:nvSpPr>
          <p:cNvPr id="8" name="Rectangle 7"/>
          <p:cNvSpPr/>
          <p:nvPr/>
        </p:nvSpPr>
        <p:spPr>
          <a:xfrm>
            <a:off x="457200" y="4917793"/>
            <a:ext cx="5823679" cy="17685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61934" y="1813810"/>
            <a:ext cx="448955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48203" y="1813810"/>
            <a:ext cx="187626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7320" y="2090201"/>
            <a:ext cx="540395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40643" y="2090201"/>
            <a:ext cx="20461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6324" y="2280338"/>
            <a:ext cx="3380280" cy="5093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tx1"/>
                </a:solidFill>
              </a:rPr>
              <a:t>そのえいがはまだ見ていません。</a:t>
            </a:r>
            <a:endParaRPr lang="en-US" dirty="0">
              <a:solidFill>
                <a:schemeClr val="tx1"/>
              </a:solidFill>
            </a:endParaRPr>
          </a:p>
        </p:txBody>
      </p:sp>
      <p:sp>
        <p:nvSpPr>
          <p:cNvPr id="14" name="Rectangle 13"/>
          <p:cNvSpPr/>
          <p:nvPr/>
        </p:nvSpPr>
        <p:spPr>
          <a:xfrm>
            <a:off x="44850" y="2727704"/>
            <a:ext cx="3380280" cy="50935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tx1"/>
                </a:solidFill>
              </a:rPr>
              <a:t>そのえいがはまだ見ません。</a:t>
            </a:r>
            <a:endParaRPr lang="en-US" dirty="0">
              <a:solidFill>
                <a:schemeClr val="tx1"/>
              </a:solidFill>
            </a:endParaRPr>
          </a:p>
        </p:txBody>
      </p:sp>
    </p:spTree>
    <p:extLst>
      <p:ext uri="{BB962C8B-B14F-4D97-AF65-F5344CB8AC3E}">
        <p14:creationId xmlns:p14="http://schemas.microsoft.com/office/powerpoint/2010/main" xmlns="" val="2472164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838200" y="1523999"/>
            <a:ext cx="7772400" cy="4576997"/>
          </a:xfrm>
          <a:noFill/>
        </p:spPr>
        <p:txBody>
          <a:bodyPr>
            <a:normAutofit fontScale="92500" lnSpcReduction="10000"/>
          </a:bodyPr>
          <a:lstStyle/>
          <a:p>
            <a:pPr>
              <a:defRPr/>
            </a:pPr>
            <a:r>
              <a:rPr lang="ja-JP" altLang="en-US" smtClean="0"/>
              <a:t>持（も）って行く</a:t>
            </a:r>
            <a:r>
              <a:rPr lang="en-US" altLang="ja-JP" dirty="0" smtClean="0"/>
              <a:t>          	to bring</a:t>
            </a:r>
          </a:p>
          <a:p>
            <a:pPr eaLnBrk="1" hangingPunct="1">
              <a:defRPr/>
            </a:pPr>
            <a:r>
              <a:rPr lang="ja-JP" altLang="en-US" smtClean="0"/>
              <a:t>家</a:t>
            </a:r>
            <a:r>
              <a:rPr lang="ja-JP" altLang="en-US" dirty="0"/>
              <a:t>を出る</a:t>
            </a:r>
            <a:r>
              <a:rPr lang="en-US" altLang="ja-JP" dirty="0"/>
              <a:t>		</a:t>
            </a:r>
            <a:r>
              <a:rPr lang="en-US" altLang="ja-JP" dirty="0" smtClean="0"/>
              <a:t>	to </a:t>
            </a:r>
            <a:r>
              <a:rPr lang="en-US" altLang="ja-JP" dirty="0"/>
              <a:t>leave house</a:t>
            </a:r>
          </a:p>
          <a:p>
            <a:pPr eaLnBrk="1" hangingPunct="1">
              <a:defRPr/>
            </a:pPr>
            <a:r>
              <a:rPr lang="ja-JP" altLang="en-US" smtClean="0"/>
              <a:t>忘（わす）れる</a:t>
            </a:r>
            <a:r>
              <a:rPr lang="en-US" altLang="ja-JP" dirty="0"/>
              <a:t>	</a:t>
            </a:r>
            <a:r>
              <a:rPr lang="en-US" altLang="ja-JP" dirty="0" smtClean="0"/>
              <a:t>	to </a:t>
            </a:r>
            <a:r>
              <a:rPr lang="en-US" altLang="ja-JP" dirty="0"/>
              <a:t>forget</a:t>
            </a:r>
          </a:p>
          <a:p>
            <a:pPr eaLnBrk="1" hangingPunct="1">
              <a:defRPr/>
            </a:pPr>
            <a:r>
              <a:rPr lang="ja-JP" altLang="en-US" dirty="0"/>
              <a:t>電車（でんしゃ）をつかう</a:t>
            </a:r>
            <a:r>
              <a:rPr lang="en-US" altLang="ja-JP" dirty="0"/>
              <a:t> to use a train</a:t>
            </a:r>
          </a:p>
          <a:p>
            <a:pPr eaLnBrk="1" hangingPunct="1">
              <a:defRPr/>
            </a:pPr>
            <a:r>
              <a:rPr lang="ja-JP" altLang="en-US" dirty="0"/>
              <a:t>ホテ</a:t>
            </a:r>
            <a:r>
              <a:rPr lang="ja-JP" altLang="en-US"/>
              <a:t>ル</a:t>
            </a:r>
            <a:r>
              <a:rPr lang="ja-JP" altLang="en-US" smtClean="0"/>
              <a:t>に着（つ）く</a:t>
            </a:r>
            <a:r>
              <a:rPr lang="en-US" altLang="ja-JP" dirty="0"/>
              <a:t>	</a:t>
            </a:r>
            <a:r>
              <a:rPr lang="en-US" altLang="ja-JP" dirty="0" smtClean="0"/>
              <a:t>to </a:t>
            </a:r>
            <a:r>
              <a:rPr lang="en-US" altLang="ja-JP" dirty="0"/>
              <a:t>arrive at a hotel</a:t>
            </a:r>
          </a:p>
          <a:p>
            <a:pPr eaLnBrk="1" hangingPunct="1">
              <a:defRPr/>
            </a:pPr>
            <a:r>
              <a:rPr lang="ja-JP" altLang="en-US" dirty="0"/>
              <a:t>ホテ</a:t>
            </a:r>
            <a:r>
              <a:rPr lang="ja-JP" altLang="en-US"/>
              <a:t>ル</a:t>
            </a:r>
            <a:r>
              <a:rPr lang="ja-JP" altLang="en-US" smtClean="0"/>
              <a:t>に泊（と）まる</a:t>
            </a:r>
            <a:r>
              <a:rPr lang="en-US" altLang="ja-JP" dirty="0"/>
              <a:t>	</a:t>
            </a:r>
            <a:r>
              <a:rPr lang="en-US" altLang="ja-JP" dirty="0" smtClean="0"/>
              <a:t>to </a:t>
            </a:r>
            <a:r>
              <a:rPr lang="en-US" altLang="ja-JP" dirty="0"/>
              <a:t>stay in a hotel</a:t>
            </a:r>
          </a:p>
          <a:p>
            <a:pPr eaLnBrk="1" hangingPunct="1">
              <a:defRPr/>
            </a:pPr>
            <a:r>
              <a:rPr lang="ja-JP" altLang="en-US" dirty="0"/>
              <a:t>お金（かね）をは</a:t>
            </a:r>
            <a:r>
              <a:rPr lang="ja-JP" altLang="en-US"/>
              <a:t>ら</a:t>
            </a:r>
            <a:r>
              <a:rPr lang="ja-JP" altLang="en-US" smtClean="0"/>
              <a:t>う</a:t>
            </a:r>
            <a:r>
              <a:rPr lang="en-US" altLang="ja-JP" dirty="0" smtClean="0"/>
              <a:t>	 </a:t>
            </a:r>
            <a:r>
              <a:rPr lang="en-US" altLang="ja-JP" dirty="0"/>
              <a:t>to pay (money</a:t>
            </a:r>
            <a:r>
              <a:rPr lang="en-US" altLang="ja-JP" dirty="0" smtClean="0"/>
              <a:t>)</a:t>
            </a:r>
          </a:p>
          <a:p>
            <a:pPr eaLnBrk="1" hangingPunct="1">
              <a:defRPr/>
            </a:pPr>
            <a:r>
              <a:rPr lang="ja-JP" altLang="en-US" smtClean="0"/>
              <a:t>～に着く（つく）</a:t>
            </a:r>
            <a:r>
              <a:rPr lang="en-US" altLang="ja-JP" dirty="0" smtClean="0"/>
              <a:t>		to arrive at</a:t>
            </a:r>
          </a:p>
          <a:p>
            <a:pPr eaLnBrk="1" hangingPunct="1">
              <a:defRPr/>
            </a:pPr>
            <a:r>
              <a:rPr lang="ja-JP" altLang="en-US" smtClean="0"/>
              <a:t>～があつまる</a:t>
            </a:r>
            <a:r>
              <a:rPr lang="en-US" altLang="ja-JP" dirty="0" smtClean="0"/>
              <a:t>		to get together, to gather</a:t>
            </a:r>
            <a:endParaRPr lang="en-US" altLang="ja-JP" dirty="0"/>
          </a:p>
        </p:txBody>
      </p:sp>
      <p:sp>
        <p:nvSpPr>
          <p:cNvPr id="3" name="Rectangle 25"/>
          <p:cNvSpPr>
            <a:spLocks noChangeArrowheads="1"/>
          </p:cNvSpPr>
          <p:nvPr/>
        </p:nvSpPr>
        <p:spPr bwMode="auto">
          <a:xfrm>
            <a:off x="7129616" y="1523998"/>
            <a:ext cx="1790075" cy="849443"/>
          </a:xfrm>
          <a:prstGeom prst="rect">
            <a:avLst/>
          </a:prstGeom>
          <a:solidFill>
            <a:schemeClr val="accent2">
              <a:lumMod val="40000"/>
              <a:lumOff val="60000"/>
            </a:schemeClr>
          </a:solidFill>
          <a:ln w="9525">
            <a:noFill/>
            <a:miter lim="800000"/>
            <a:headEnd/>
            <a:tailEnd/>
          </a:ln>
        </p:spPr>
        <p:txBody>
          <a:bodyPr wrap="none" anchor="ctr"/>
          <a:lstStyle/>
          <a:p>
            <a:pPr algn="ctr" eaLnBrk="0" hangingPunct="0">
              <a:lnSpc>
                <a:spcPct val="80000"/>
              </a:lnSpc>
              <a:spcBef>
                <a:spcPts val="600"/>
              </a:spcBef>
              <a:buClr>
                <a:schemeClr val="accent1"/>
              </a:buClr>
              <a:buSzPct val="70000"/>
              <a:buFont typeface="Wingdings" pitchFamily="1" charset="2"/>
              <a:buNone/>
            </a:pPr>
            <a:r>
              <a:rPr lang="ja-JP" altLang="en-US" sz="2000" smtClean="0"/>
              <a:t>＊</a:t>
            </a:r>
            <a:r>
              <a:rPr lang="en-US" altLang="ja-JP" sz="2000" dirty="0" smtClean="0"/>
              <a:t>For people,</a:t>
            </a:r>
            <a:endParaRPr lang="en-US" altLang="ja-JP" sz="2000" dirty="0"/>
          </a:p>
          <a:p>
            <a:pPr algn="ctr" eaLnBrk="0" hangingPunct="0">
              <a:lnSpc>
                <a:spcPct val="80000"/>
              </a:lnSpc>
              <a:spcBef>
                <a:spcPts val="600"/>
              </a:spcBef>
              <a:buClr>
                <a:schemeClr val="accent1"/>
              </a:buClr>
              <a:buSzPct val="70000"/>
              <a:buFont typeface="Wingdings" pitchFamily="1" charset="2"/>
              <a:buNone/>
            </a:pPr>
            <a:r>
              <a:rPr lang="en-US" altLang="ja-JP" dirty="0" smtClean="0"/>
              <a:t>use </a:t>
            </a:r>
            <a:r>
              <a:rPr lang="ja-JP" altLang="en-US"/>
              <a:t>つれていく</a:t>
            </a:r>
            <a:endParaRPr lang="en-US" altLang="ja-JP" dirty="0"/>
          </a:p>
        </p:txBody>
      </p:sp>
      <p:sp>
        <p:nvSpPr>
          <p:cNvPr id="4" name="Title 5"/>
          <p:cNvSpPr>
            <a:spLocks noGrp="1"/>
          </p:cNvSpPr>
          <p:nvPr>
            <p:ph type="title"/>
          </p:nvPr>
        </p:nvSpPr>
        <p:spPr>
          <a:xfrm>
            <a:off x="457200" y="274638"/>
            <a:ext cx="8229600" cy="1143000"/>
          </a:xfrm>
        </p:spPr>
        <p:txBody>
          <a:bodyPr/>
          <a:lstStyle/>
          <a:p>
            <a:r>
              <a:rPr lang="ja-JP" altLang="en-US" smtClean="0"/>
              <a:t>旅行の時につかうべんりな言葉</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533400" y="1676400"/>
            <a:ext cx="8153400" cy="4343400"/>
          </a:xfrm>
        </p:spPr>
        <p:txBody>
          <a:bodyPr/>
          <a:lstStyle/>
          <a:p>
            <a:pPr>
              <a:lnSpc>
                <a:spcPct val="90000"/>
              </a:lnSpc>
              <a:buFontTx/>
              <a:buNone/>
            </a:pPr>
            <a:r>
              <a:rPr lang="en-US" altLang="ja-JP" sz="3000" dirty="0" smtClean="0">
                <a:solidFill>
                  <a:srgbClr val="00B050"/>
                </a:solidFill>
              </a:rPr>
              <a:t>Be careful!</a:t>
            </a:r>
          </a:p>
          <a:p>
            <a:pPr>
              <a:lnSpc>
                <a:spcPct val="90000"/>
              </a:lnSpc>
            </a:pPr>
            <a:r>
              <a:rPr lang="ja-JP" altLang="en-US" sz="2800" dirty="0" smtClean="0"/>
              <a:t>まだ</a:t>
            </a:r>
            <a:r>
              <a:rPr lang="en-US" altLang="ja-JP" sz="2800" dirty="0" smtClean="0"/>
              <a:t> + simple verb (</a:t>
            </a:r>
            <a:r>
              <a:rPr lang="ja-JP" altLang="en-US" sz="2800" dirty="0" smtClean="0"/>
              <a:t>ません</a:t>
            </a:r>
            <a:r>
              <a:rPr lang="en-US" altLang="ja-JP" sz="2800" dirty="0" smtClean="0"/>
              <a:t>) =</a:t>
            </a:r>
          </a:p>
          <a:p>
            <a:pPr lvl="1">
              <a:lnSpc>
                <a:spcPct val="90000"/>
              </a:lnSpc>
            </a:pPr>
            <a:r>
              <a:rPr lang="ja-JP" altLang="en-US" sz="2400" smtClean="0"/>
              <a:t>その映画（えいが）を</a:t>
            </a:r>
            <a:r>
              <a:rPr lang="ja-JP" altLang="en-US" sz="2400" dirty="0" smtClean="0"/>
              <a:t>まだ見ません。</a:t>
            </a:r>
            <a:endParaRPr lang="en-US" altLang="ja-JP" sz="2400" dirty="0" smtClean="0"/>
          </a:p>
          <a:p>
            <a:pPr lvl="1">
              <a:lnSpc>
                <a:spcPct val="90000"/>
              </a:lnSpc>
            </a:pPr>
            <a:r>
              <a:rPr lang="en-US" altLang="ja-JP" sz="2400" dirty="0" smtClean="0"/>
              <a:t>I’m not going to see that movie yet.</a:t>
            </a:r>
          </a:p>
          <a:p>
            <a:pPr>
              <a:lnSpc>
                <a:spcPct val="90000"/>
              </a:lnSpc>
            </a:pPr>
            <a:endParaRPr lang="en-US" altLang="ja-JP" sz="2800" dirty="0" smtClean="0"/>
          </a:p>
          <a:p>
            <a:pPr>
              <a:lnSpc>
                <a:spcPct val="90000"/>
              </a:lnSpc>
            </a:pPr>
            <a:r>
              <a:rPr lang="ja-JP" altLang="en-US" sz="2800" dirty="0" smtClean="0"/>
              <a:t>まだ</a:t>
            </a:r>
            <a:r>
              <a:rPr lang="en-US" altLang="ja-JP" sz="2800" dirty="0" smtClean="0"/>
              <a:t> + </a:t>
            </a:r>
            <a:r>
              <a:rPr lang="ja-JP" altLang="en-US" sz="2800" dirty="0" smtClean="0"/>
              <a:t>て</a:t>
            </a:r>
            <a:r>
              <a:rPr lang="en-US" altLang="ja-JP" sz="2800" dirty="0" smtClean="0"/>
              <a:t>-form + </a:t>
            </a:r>
            <a:r>
              <a:rPr lang="ja-JP" altLang="en-US" sz="2800" dirty="0" smtClean="0"/>
              <a:t>いません</a:t>
            </a:r>
            <a:r>
              <a:rPr lang="en-US" altLang="ja-JP" sz="2800" dirty="0" smtClean="0"/>
              <a:t> =</a:t>
            </a:r>
          </a:p>
          <a:p>
            <a:pPr lvl="1">
              <a:lnSpc>
                <a:spcPct val="90000"/>
              </a:lnSpc>
            </a:pPr>
            <a:r>
              <a:rPr lang="ja-JP" altLang="en-US" sz="2400" smtClean="0"/>
              <a:t>その映画（えいが）を</a:t>
            </a:r>
            <a:r>
              <a:rPr lang="ja-JP" altLang="en-US" sz="2400" dirty="0" smtClean="0"/>
              <a:t>まだ見ていません。</a:t>
            </a:r>
            <a:endParaRPr lang="en-US" altLang="ja-JP" sz="2400" dirty="0" smtClean="0"/>
          </a:p>
          <a:p>
            <a:pPr lvl="1">
              <a:lnSpc>
                <a:spcPct val="90000"/>
              </a:lnSpc>
            </a:pPr>
            <a:r>
              <a:rPr lang="en-US" altLang="ja-JP" sz="2400" dirty="0" smtClean="0"/>
              <a:t>I haven’t seen that movie yet.</a:t>
            </a:r>
          </a:p>
        </p:txBody>
      </p:sp>
      <p:sp>
        <p:nvSpPr>
          <p:cNvPr id="9" name="TextBox 8"/>
          <p:cNvSpPr txBox="1">
            <a:spLocks noChangeArrowheads="1"/>
          </p:cNvSpPr>
          <p:nvPr/>
        </p:nvSpPr>
        <p:spPr bwMode="auto">
          <a:xfrm>
            <a:off x="5257800" y="3810000"/>
            <a:ext cx="33829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09" charset="0"/>
                <a:ea typeface="MS PGothic" pitchFamily="34" charset="-128"/>
              </a:defRPr>
            </a:lvl1pPr>
            <a:lvl2pPr marL="742950" indent="-285750" eaLnBrk="0" hangingPunct="0">
              <a:defRPr>
                <a:solidFill>
                  <a:schemeClr val="tx1"/>
                </a:solidFill>
                <a:latin typeface="Garamond" pitchFamily="-109" charset="0"/>
                <a:ea typeface="MS PGothic" pitchFamily="34" charset="-128"/>
              </a:defRPr>
            </a:lvl2pPr>
            <a:lvl3pPr marL="1143000" indent="-228600" eaLnBrk="0" hangingPunct="0">
              <a:defRPr>
                <a:solidFill>
                  <a:schemeClr val="tx1"/>
                </a:solidFill>
                <a:latin typeface="Garamond" pitchFamily="-109" charset="0"/>
                <a:ea typeface="MS PGothic" pitchFamily="34" charset="-128"/>
              </a:defRPr>
            </a:lvl3pPr>
            <a:lvl4pPr marL="1600200" indent="-228600" eaLnBrk="0" hangingPunct="0">
              <a:defRPr>
                <a:solidFill>
                  <a:schemeClr val="tx1"/>
                </a:solidFill>
                <a:latin typeface="Garamond" pitchFamily="-109" charset="0"/>
                <a:ea typeface="MS PGothic" pitchFamily="34" charset="-128"/>
              </a:defRPr>
            </a:lvl4pPr>
            <a:lvl5pPr marL="2057400" indent="-228600" eaLnBrk="0" hangingPunct="0">
              <a:defRPr>
                <a:solidFill>
                  <a:schemeClr val="tx1"/>
                </a:solidFill>
                <a:latin typeface="Garamond" pitchFamily="-109"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09"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09"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09"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09" charset="0"/>
                <a:ea typeface="MS PGothic" pitchFamily="34" charset="-128"/>
              </a:defRPr>
            </a:lvl9pPr>
          </a:lstStyle>
          <a:p>
            <a:pPr eaLnBrk="1" hangingPunct="1"/>
            <a:r>
              <a:rPr lang="en-US" altLang="ja-JP" sz="2800">
                <a:solidFill>
                  <a:srgbClr val="0070C0"/>
                </a:solidFill>
                <a:latin typeface="Arial" charset="0"/>
              </a:rPr>
              <a:t>have not done X yet</a:t>
            </a:r>
          </a:p>
        </p:txBody>
      </p:sp>
      <p:sp>
        <p:nvSpPr>
          <p:cNvPr id="10" name="TextBox 9"/>
          <p:cNvSpPr txBox="1">
            <a:spLocks noChangeArrowheads="1"/>
          </p:cNvSpPr>
          <p:nvPr/>
        </p:nvSpPr>
        <p:spPr bwMode="auto">
          <a:xfrm>
            <a:off x="5541963" y="2057400"/>
            <a:ext cx="36020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Garamond" pitchFamily="-109" charset="0"/>
                <a:ea typeface="MS PGothic" pitchFamily="34" charset="-128"/>
              </a:defRPr>
            </a:lvl1pPr>
            <a:lvl2pPr marL="742950" indent="-285750" eaLnBrk="0" hangingPunct="0">
              <a:defRPr>
                <a:solidFill>
                  <a:schemeClr val="tx1"/>
                </a:solidFill>
                <a:latin typeface="Garamond" pitchFamily="-109" charset="0"/>
                <a:ea typeface="MS PGothic" pitchFamily="34" charset="-128"/>
              </a:defRPr>
            </a:lvl2pPr>
            <a:lvl3pPr marL="1143000" indent="-228600" eaLnBrk="0" hangingPunct="0">
              <a:defRPr>
                <a:solidFill>
                  <a:schemeClr val="tx1"/>
                </a:solidFill>
                <a:latin typeface="Garamond" pitchFamily="-109" charset="0"/>
                <a:ea typeface="MS PGothic" pitchFamily="34" charset="-128"/>
              </a:defRPr>
            </a:lvl3pPr>
            <a:lvl4pPr marL="1600200" indent="-228600" eaLnBrk="0" hangingPunct="0">
              <a:defRPr>
                <a:solidFill>
                  <a:schemeClr val="tx1"/>
                </a:solidFill>
                <a:latin typeface="Garamond" pitchFamily="-109" charset="0"/>
                <a:ea typeface="MS PGothic" pitchFamily="34" charset="-128"/>
              </a:defRPr>
            </a:lvl4pPr>
            <a:lvl5pPr marL="2057400" indent="-228600" eaLnBrk="0" hangingPunct="0">
              <a:defRPr>
                <a:solidFill>
                  <a:schemeClr val="tx1"/>
                </a:solidFill>
                <a:latin typeface="Garamond" pitchFamily="-109"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09"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09"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09"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09" charset="0"/>
                <a:ea typeface="MS PGothic" pitchFamily="34" charset="-128"/>
              </a:defRPr>
            </a:lvl9pPr>
          </a:lstStyle>
          <a:p>
            <a:pPr eaLnBrk="1" hangingPunct="1"/>
            <a:r>
              <a:rPr lang="en-US" altLang="ja-JP" sz="2800" dirty="0">
                <a:solidFill>
                  <a:srgbClr val="0070C0"/>
                </a:solidFill>
                <a:latin typeface="Arial" charset="0"/>
              </a:rPr>
              <a:t>won’t do X for a while</a:t>
            </a:r>
          </a:p>
        </p:txBody>
      </p:sp>
      <p:sp>
        <p:nvSpPr>
          <p:cNvPr id="6" name="Title 1"/>
          <p:cNvSpPr>
            <a:spLocks noGrp="1"/>
          </p:cNvSpPr>
          <p:nvPr>
            <p:ph type="title"/>
          </p:nvPr>
        </p:nvSpPr>
        <p:spPr>
          <a:solidFill>
            <a:schemeClr val="accent6">
              <a:lumMod val="60000"/>
              <a:lumOff val="40000"/>
            </a:schemeClr>
          </a:solidFill>
        </p:spPr>
        <p:txBody>
          <a:bodyPr>
            <a:normAutofit/>
          </a:bodyPr>
          <a:lstStyle/>
          <a:p>
            <a:r>
              <a:rPr lang="ja-JP" altLang="en-US" sz="3600" smtClean="0"/>
              <a:t>もう</a:t>
            </a:r>
            <a:r>
              <a:rPr lang="en-US" altLang="ja-JP" sz="3600" dirty="0" err="1" smtClean="0"/>
              <a:t>v.s</a:t>
            </a:r>
            <a:r>
              <a:rPr lang="en-US" altLang="ja-JP" sz="3600" dirty="0" smtClean="0"/>
              <a:t>.</a:t>
            </a:r>
            <a:r>
              <a:rPr lang="ja-JP" altLang="en-US" sz="3600" smtClean="0"/>
              <a:t>まだ</a:t>
            </a:r>
            <a:endParaRPr lang="en-US" altLang="ja-JP" sz="3600" dirty="0" smtClean="0"/>
          </a:p>
        </p:txBody>
      </p:sp>
    </p:spTree>
    <p:extLst>
      <p:ext uri="{BB962C8B-B14F-4D97-AF65-F5344CB8AC3E}">
        <p14:creationId xmlns:p14="http://schemas.microsoft.com/office/powerpoint/2010/main" xmlns="" val="30203426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a:xfrm>
            <a:off x="749510" y="1567720"/>
            <a:ext cx="7772400" cy="4953000"/>
          </a:xfrm>
          <a:prstGeom prst="rect">
            <a:avLst/>
          </a:prstGeom>
        </p:spPr>
        <p:txBody>
          <a:bodyPr vert="horz" lIns="91440" tIns="45720" rIns="91440" bIns="45720" rtlCol="0">
            <a:normAutofit fontScale="85000" lnSpcReduction="10000"/>
          </a:body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 party. A is looking for beer.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　　</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A:</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ビールは</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________</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ありますか。</a:t>
            </a:r>
            <a:endParaRPr kumimoji="0"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　　</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B:</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いいえ、</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 _________</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ありませんよ。</a:t>
            </a:r>
            <a:endParaRPr kumimoji="0"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　　　でも、ワインは</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________</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ありますよ。</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2"/>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At a buffet restaurant. A is wondering if B is already full.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　　</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A:  _________</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食べないんですか。</a:t>
            </a:r>
            <a:endParaRPr kumimoji="0"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　　</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B: </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ええ、</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 __________</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たくさん食べたから。</a:t>
            </a:r>
            <a:endParaRPr kumimoji="0"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　　</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B: A</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さんは</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________</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食べるんですか。</a:t>
            </a:r>
            <a:endParaRPr kumimoji="0" lang="en-US" altLang="ja-JP"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　　</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A: </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ええ、</a:t>
            </a:r>
            <a:r>
              <a:rPr kumimoji="0" lang="en-US" altLang="ja-JP" sz="3200" b="0" i="0" u="none" strike="noStrike" kern="1200" cap="none" spc="0" normalizeH="0" baseline="0" noProof="0" dirty="0" smtClean="0">
                <a:ln>
                  <a:noFill/>
                </a:ln>
                <a:solidFill>
                  <a:schemeClr val="tx1"/>
                </a:solidFill>
                <a:effectLst/>
                <a:uLnTx/>
                <a:uFillTx/>
                <a:latin typeface="+mn-lt"/>
                <a:ea typeface="+mn-ea"/>
                <a:cs typeface="+mn-cs"/>
              </a:rPr>
              <a:t> ________</a:t>
            </a:r>
            <a:r>
              <a:rPr kumimoji="0" lang="ja-JP" altLang="en-US" sz="3200" b="0" i="0" u="none" strike="noStrike" kern="1200" cap="none" spc="0" normalizeH="0" baseline="0" noProof="0" smtClean="0">
                <a:ln>
                  <a:noFill/>
                </a:ln>
                <a:solidFill>
                  <a:schemeClr val="tx1"/>
                </a:solidFill>
                <a:effectLst/>
                <a:uLnTx/>
                <a:uFillTx/>
                <a:latin typeface="+mn-lt"/>
                <a:ea typeface="+mn-ea"/>
                <a:cs typeface="+mn-cs"/>
              </a:rPr>
              <a:t>おなかがすいているんです。</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3192902" y="2008684"/>
            <a:ext cx="742511" cy="461665"/>
          </a:xfrm>
          <a:prstGeom prst="rect">
            <a:avLst/>
          </a:prstGeom>
          <a:noFill/>
        </p:spPr>
        <p:txBody>
          <a:bodyPr wrap="none" rtlCol="0">
            <a:spAutoFit/>
          </a:bodyPr>
          <a:lstStyle/>
          <a:p>
            <a:r>
              <a:rPr lang="ja-JP" altLang="en-US" sz="2400" b="1" smtClean="0">
                <a:solidFill>
                  <a:srgbClr val="FF0000"/>
                </a:solidFill>
              </a:rPr>
              <a:t>まだ</a:t>
            </a:r>
            <a:endParaRPr lang="en-US" sz="2400" b="1" dirty="0">
              <a:solidFill>
                <a:srgbClr val="FF0000"/>
              </a:solidFill>
            </a:endParaRPr>
          </a:p>
        </p:txBody>
      </p:sp>
      <p:sp>
        <p:nvSpPr>
          <p:cNvPr id="11" name="TextBox 10"/>
          <p:cNvSpPr txBox="1"/>
          <p:nvPr/>
        </p:nvSpPr>
        <p:spPr>
          <a:xfrm>
            <a:off x="3123774" y="2425379"/>
            <a:ext cx="652743" cy="461665"/>
          </a:xfrm>
          <a:prstGeom prst="rect">
            <a:avLst/>
          </a:prstGeom>
          <a:noFill/>
        </p:spPr>
        <p:txBody>
          <a:bodyPr wrap="square" rtlCol="0">
            <a:spAutoFit/>
          </a:bodyPr>
          <a:lstStyle/>
          <a:p>
            <a:r>
              <a:rPr lang="ja-JP" altLang="en-US" sz="2400" b="1" smtClean="0">
                <a:solidFill>
                  <a:srgbClr val="FF0000"/>
                </a:solidFill>
              </a:rPr>
              <a:t>もう</a:t>
            </a:r>
            <a:endParaRPr lang="en-US" sz="2400" b="1" dirty="0">
              <a:solidFill>
                <a:srgbClr val="FF0000"/>
              </a:solidFill>
            </a:endParaRPr>
          </a:p>
        </p:txBody>
      </p:sp>
      <p:sp>
        <p:nvSpPr>
          <p:cNvPr id="12" name="TextBox 11"/>
          <p:cNvSpPr txBox="1"/>
          <p:nvPr/>
        </p:nvSpPr>
        <p:spPr>
          <a:xfrm>
            <a:off x="3776517" y="2887044"/>
            <a:ext cx="742511" cy="461665"/>
          </a:xfrm>
          <a:prstGeom prst="rect">
            <a:avLst/>
          </a:prstGeom>
          <a:noFill/>
        </p:spPr>
        <p:txBody>
          <a:bodyPr wrap="none" rtlCol="0">
            <a:spAutoFit/>
          </a:bodyPr>
          <a:lstStyle/>
          <a:p>
            <a:r>
              <a:rPr lang="ja-JP" altLang="en-US" sz="2400" b="1" smtClean="0">
                <a:solidFill>
                  <a:srgbClr val="FF0000"/>
                </a:solidFill>
              </a:rPr>
              <a:t>まだ</a:t>
            </a:r>
            <a:endParaRPr lang="en-US" sz="2400" b="1" dirty="0">
              <a:solidFill>
                <a:srgbClr val="FF0000"/>
              </a:solidFill>
            </a:endParaRPr>
          </a:p>
        </p:txBody>
      </p:sp>
      <p:sp>
        <p:nvSpPr>
          <p:cNvPr id="13" name="TextBox 12"/>
          <p:cNvSpPr txBox="1"/>
          <p:nvPr/>
        </p:nvSpPr>
        <p:spPr>
          <a:xfrm>
            <a:off x="2079135" y="4575030"/>
            <a:ext cx="652743" cy="461665"/>
          </a:xfrm>
          <a:prstGeom prst="rect">
            <a:avLst/>
          </a:prstGeom>
          <a:noFill/>
        </p:spPr>
        <p:txBody>
          <a:bodyPr wrap="none" rtlCol="0">
            <a:spAutoFit/>
          </a:bodyPr>
          <a:lstStyle/>
          <a:p>
            <a:r>
              <a:rPr lang="ja-JP" altLang="en-US" sz="2400" b="1" smtClean="0">
                <a:solidFill>
                  <a:srgbClr val="FF0000"/>
                </a:solidFill>
              </a:rPr>
              <a:t>もう</a:t>
            </a:r>
            <a:endParaRPr lang="en-US" sz="2400" b="1" dirty="0">
              <a:solidFill>
                <a:srgbClr val="FF0000"/>
              </a:solidFill>
            </a:endParaRPr>
          </a:p>
        </p:txBody>
      </p:sp>
      <p:sp>
        <p:nvSpPr>
          <p:cNvPr id="14" name="TextBox 13"/>
          <p:cNvSpPr txBox="1"/>
          <p:nvPr/>
        </p:nvSpPr>
        <p:spPr>
          <a:xfrm>
            <a:off x="2821646" y="5036695"/>
            <a:ext cx="652743" cy="461665"/>
          </a:xfrm>
          <a:prstGeom prst="rect">
            <a:avLst/>
          </a:prstGeom>
          <a:noFill/>
        </p:spPr>
        <p:txBody>
          <a:bodyPr wrap="none" rtlCol="0">
            <a:spAutoFit/>
          </a:bodyPr>
          <a:lstStyle/>
          <a:p>
            <a:r>
              <a:rPr lang="ja-JP" altLang="en-US" sz="2400" b="1" smtClean="0">
                <a:solidFill>
                  <a:srgbClr val="FF0000"/>
                </a:solidFill>
              </a:rPr>
              <a:t>もう</a:t>
            </a:r>
            <a:endParaRPr lang="en-US" sz="2400" b="1" dirty="0">
              <a:solidFill>
                <a:srgbClr val="FF0000"/>
              </a:solidFill>
            </a:endParaRPr>
          </a:p>
        </p:txBody>
      </p:sp>
      <p:sp>
        <p:nvSpPr>
          <p:cNvPr id="15" name="TextBox 14"/>
          <p:cNvSpPr txBox="1"/>
          <p:nvPr/>
        </p:nvSpPr>
        <p:spPr>
          <a:xfrm>
            <a:off x="2887428" y="5498360"/>
            <a:ext cx="742511" cy="461665"/>
          </a:xfrm>
          <a:prstGeom prst="rect">
            <a:avLst/>
          </a:prstGeom>
          <a:noFill/>
        </p:spPr>
        <p:txBody>
          <a:bodyPr wrap="none" rtlCol="0">
            <a:spAutoFit/>
          </a:bodyPr>
          <a:lstStyle/>
          <a:p>
            <a:r>
              <a:rPr lang="ja-JP" altLang="en-US" sz="2400" b="1" smtClean="0">
                <a:solidFill>
                  <a:srgbClr val="FF0000"/>
                </a:solidFill>
              </a:rPr>
              <a:t>まだ</a:t>
            </a:r>
            <a:endParaRPr lang="en-US" sz="2400" b="1" dirty="0">
              <a:solidFill>
                <a:srgbClr val="FF0000"/>
              </a:solidFill>
            </a:endParaRPr>
          </a:p>
        </p:txBody>
      </p:sp>
      <p:sp>
        <p:nvSpPr>
          <p:cNvPr id="16" name="TextBox 15"/>
          <p:cNvSpPr txBox="1"/>
          <p:nvPr/>
        </p:nvSpPr>
        <p:spPr>
          <a:xfrm>
            <a:off x="2842458" y="5960025"/>
            <a:ext cx="742511" cy="461665"/>
          </a:xfrm>
          <a:prstGeom prst="rect">
            <a:avLst/>
          </a:prstGeom>
          <a:noFill/>
        </p:spPr>
        <p:txBody>
          <a:bodyPr wrap="none" rtlCol="0">
            <a:spAutoFit/>
          </a:bodyPr>
          <a:lstStyle/>
          <a:p>
            <a:r>
              <a:rPr lang="ja-JP" altLang="en-US" sz="2400" b="1" smtClean="0">
                <a:solidFill>
                  <a:srgbClr val="FF0000"/>
                </a:solidFill>
              </a:rPr>
              <a:t>まだ</a:t>
            </a:r>
            <a:endParaRPr lang="en-US" sz="2400" b="1" dirty="0">
              <a:solidFill>
                <a:srgbClr val="FF0000"/>
              </a:solidFill>
            </a:endParaRPr>
          </a:p>
        </p:txBody>
      </p:sp>
      <p:sp>
        <p:nvSpPr>
          <p:cNvPr id="17" name="Title 16"/>
          <p:cNvSpPr>
            <a:spLocks noGrp="1"/>
          </p:cNvSpPr>
          <p:nvPr>
            <p:ph type="title"/>
          </p:nvPr>
        </p:nvSpPr>
        <p:spPr/>
        <p:txBody>
          <a:bodyPr/>
          <a:lstStyle/>
          <a:p>
            <a:r>
              <a:rPr lang="ja-JP" altLang="en-US" sz="3600" smtClean="0"/>
              <a:t>もう</a:t>
            </a:r>
            <a:r>
              <a:rPr lang="en-US" altLang="ja-JP" sz="3600" dirty="0" err="1" smtClean="0"/>
              <a:t>v.s</a:t>
            </a:r>
            <a:r>
              <a:rPr lang="en-US" altLang="ja-JP" sz="3600" dirty="0" smtClean="0"/>
              <a:t>.</a:t>
            </a:r>
            <a:r>
              <a:rPr lang="ja-JP" altLang="en-US" sz="3600" smtClean="0"/>
              <a:t>まだ</a:t>
            </a:r>
            <a:endParaRPr lang="en-US" sz="3600" dirty="0"/>
          </a:p>
        </p:txBody>
      </p:sp>
    </p:spTree>
    <p:extLst>
      <p:ext uri="{BB962C8B-B14F-4D97-AF65-F5344CB8AC3E}">
        <p14:creationId xmlns:p14="http://schemas.microsoft.com/office/powerpoint/2010/main" xmlns="" val="302034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15"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309919" y="4612239"/>
            <a:ext cx="4232395" cy="2245761"/>
          </a:xfrm>
          <a:prstGeom prst="rect">
            <a:avLst/>
          </a:prstGeom>
          <a:noFill/>
          <a:ln w="9525">
            <a:noFill/>
            <a:miter lim="800000"/>
            <a:headEnd/>
            <a:tailEnd/>
          </a:ln>
        </p:spPr>
      </p:pic>
      <p:pic>
        <p:nvPicPr>
          <p:cNvPr id="6" name="Picture 3"/>
          <p:cNvPicPr>
            <a:picLocks noChangeAspect="1" noChangeArrowheads="1"/>
          </p:cNvPicPr>
          <p:nvPr/>
        </p:nvPicPr>
        <p:blipFill>
          <a:blip r:embed="rId3"/>
          <a:srcRect/>
          <a:stretch>
            <a:fillRect/>
          </a:stretch>
        </p:blipFill>
        <p:spPr bwMode="auto">
          <a:xfrm>
            <a:off x="1711205" y="1417638"/>
            <a:ext cx="5466339" cy="3087601"/>
          </a:xfrm>
          <a:prstGeom prst="rect">
            <a:avLst/>
          </a:prstGeom>
          <a:noFill/>
          <a:ln w="9525">
            <a:noFill/>
            <a:miter lim="800000"/>
            <a:headEnd/>
            <a:tailEnd/>
          </a:ln>
        </p:spPr>
      </p:pic>
      <p:sp>
        <p:nvSpPr>
          <p:cNvPr id="4" name="Title 1"/>
          <p:cNvSpPr>
            <a:spLocks noGrp="1"/>
          </p:cNvSpPr>
          <p:nvPr>
            <p:ph type="title"/>
          </p:nvPr>
        </p:nvSpPr>
        <p:spPr>
          <a:xfrm>
            <a:off x="457200" y="274638"/>
            <a:ext cx="8229600" cy="1143000"/>
          </a:xfrm>
        </p:spPr>
        <p:txBody>
          <a:bodyPr/>
          <a:lstStyle/>
          <a:p>
            <a:r>
              <a:rPr lang="en-US" dirty="0" smtClean="0"/>
              <a:t>P102 Activity 1</a:t>
            </a:r>
            <a:endParaRPr lang="en-US" dirty="0"/>
          </a:p>
        </p:txBody>
      </p:sp>
    </p:spTree>
    <p:extLst>
      <p:ext uri="{BB962C8B-B14F-4D97-AF65-F5344CB8AC3E}">
        <p14:creationId xmlns="" xmlns:p14="http://schemas.microsoft.com/office/powerpoint/2010/main" val="19124952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1008636" y="1489469"/>
            <a:ext cx="7370866" cy="1543507"/>
          </a:xfrm>
          <a:prstGeom prst="rect">
            <a:avLst/>
          </a:prstGeom>
          <a:noFill/>
          <a:ln w="9525">
            <a:noFill/>
            <a:miter lim="800000"/>
            <a:headEnd/>
            <a:tailEnd/>
          </a:ln>
        </p:spPr>
      </p:pic>
      <p:pic>
        <p:nvPicPr>
          <p:cNvPr id="5123" name="Picture 3"/>
          <p:cNvPicPr>
            <a:picLocks noChangeAspect="1" noChangeArrowheads="1"/>
          </p:cNvPicPr>
          <p:nvPr/>
        </p:nvPicPr>
        <p:blipFill>
          <a:blip r:embed="rId4"/>
          <a:srcRect/>
          <a:stretch>
            <a:fillRect/>
          </a:stretch>
        </p:blipFill>
        <p:spPr bwMode="auto">
          <a:xfrm>
            <a:off x="1008636" y="3032976"/>
            <a:ext cx="6948487" cy="889217"/>
          </a:xfrm>
          <a:prstGeom prst="rect">
            <a:avLst/>
          </a:prstGeom>
          <a:noFill/>
          <a:ln w="9525">
            <a:noFill/>
            <a:miter lim="800000"/>
            <a:headEnd/>
            <a:tailEnd/>
          </a:ln>
        </p:spPr>
      </p:pic>
      <p:pic>
        <p:nvPicPr>
          <p:cNvPr id="5124" name="Picture 4"/>
          <p:cNvPicPr>
            <a:picLocks noChangeAspect="1" noChangeArrowheads="1"/>
          </p:cNvPicPr>
          <p:nvPr/>
        </p:nvPicPr>
        <p:blipFill>
          <a:blip r:embed="rId5"/>
          <a:srcRect/>
          <a:stretch>
            <a:fillRect/>
          </a:stretch>
        </p:blipFill>
        <p:spPr bwMode="auto">
          <a:xfrm>
            <a:off x="1008636" y="3967579"/>
            <a:ext cx="7270229" cy="2890421"/>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P102 Activity 2</a:t>
            </a:r>
            <a:endParaRPr lang="en-US" dirty="0"/>
          </a:p>
        </p:txBody>
      </p:sp>
    </p:spTree>
    <p:extLst>
      <p:ext uri="{BB962C8B-B14F-4D97-AF65-F5344CB8AC3E}">
        <p14:creationId xmlns="" xmlns:p14="http://schemas.microsoft.com/office/powerpoint/2010/main" val="19124952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1160" y="1567720"/>
            <a:ext cx="9002840" cy="4876800"/>
          </a:xfrm>
        </p:spPr>
        <p:txBody>
          <a:bodyPr>
            <a:normAutofit fontScale="92500"/>
          </a:bodyPr>
          <a:lstStyle/>
          <a:p>
            <a:r>
              <a:rPr lang="en-US" dirty="0" smtClean="0"/>
              <a:t>Ask if your partner has done the following things yet.</a:t>
            </a:r>
          </a:p>
          <a:p>
            <a:pPr marL="0" indent="0">
              <a:buNone/>
            </a:pPr>
            <a:r>
              <a:rPr lang="ja-JP" altLang="en-US" sz="3000" smtClean="0"/>
              <a:t>   れい：朝</a:t>
            </a:r>
            <a:r>
              <a:rPr lang="en-US" altLang="ja-JP" sz="3000" dirty="0" smtClean="0"/>
              <a:t>/</a:t>
            </a:r>
            <a:r>
              <a:rPr lang="ja-JP" altLang="en-US" sz="3000" smtClean="0"/>
              <a:t>昼ごはんを食べる</a:t>
            </a:r>
            <a:endParaRPr lang="en-US" sz="3000" dirty="0" smtClean="0"/>
          </a:p>
          <a:p>
            <a:pPr marL="0" indent="0">
              <a:buNone/>
            </a:pPr>
            <a:r>
              <a:rPr lang="ja-JP" altLang="en-US" sz="3000" smtClean="0"/>
              <a:t>　</a:t>
            </a:r>
            <a:r>
              <a:rPr lang="en-US" altLang="ja-JP" sz="3000" dirty="0" smtClean="0"/>
              <a:t>A:</a:t>
            </a:r>
            <a:r>
              <a:rPr lang="ja-JP" altLang="en-US" sz="3000" smtClean="0"/>
              <a:t>もう朝</a:t>
            </a:r>
            <a:r>
              <a:rPr lang="en-US" altLang="ja-JP" sz="3000" dirty="0" smtClean="0"/>
              <a:t>/</a:t>
            </a:r>
            <a:r>
              <a:rPr lang="ja-JP" altLang="en-US" sz="3000" smtClean="0"/>
              <a:t>昼ごはんを</a:t>
            </a:r>
            <a:r>
              <a:rPr lang="ja-JP" altLang="en-US" sz="3000" dirty="0" smtClean="0"/>
              <a:t>食べましたか。</a:t>
            </a:r>
            <a:endParaRPr lang="en-US" sz="3000" dirty="0"/>
          </a:p>
          <a:p>
            <a:pPr marL="0" indent="0">
              <a:buNone/>
            </a:pPr>
            <a:r>
              <a:rPr lang="ja-JP" altLang="en-US" sz="3000" smtClean="0"/>
              <a:t>　</a:t>
            </a:r>
            <a:r>
              <a:rPr lang="en-US" altLang="ja-JP" sz="3000" dirty="0" smtClean="0"/>
              <a:t>B:</a:t>
            </a:r>
            <a:r>
              <a:rPr lang="ja-JP" altLang="en-US" sz="3000" dirty="0" smtClean="0"/>
              <a:t>ええ、もう食べました。／いいえ、まだ食べていません。</a:t>
            </a:r>
            <a:endParaRPr lang="en-US" sz="3000" dirty="0"/>
          </a:p>
          <a:p>
            <a:pPr marL="514350" indent="-514350">
              <a:buNone/>
            </a:pPr>
            <a:endParaRPr lang="en-US" altLang="ja-JP" sz="3000" dirty="0" smtClean="0"/>
          </a:p>
          <a:p>
            <a:pPr marL="514350" indent="-514350">
              <a:buFont typeface="+mj-lt"/>
              <a:buAutoNum type="arabicPeriod"/>
            </a:pPr>
            <a:r>
              <a:rPr lang="ja-JP" altLang="en-US" sz="3000" smtClean="0"/>
              <a:t>明日のテストの勉強をする</a:t>
            </a:r>
            <a:endParaRPr lang="en-US" altLang="ja-JP" sz="3000" dirty="0" smtClean="0"/>
          </a:p>
          <a:p>
            <a:pPr marL="514350" indent="-514350">
              <a:buFont typeface="+mj-lt"/>
              <a:buAutoNum type="arabicPeriod"/>
            </a:pPr>
            <a:r>
              <a:rPr lang="ja-JP" altLang="en-US" sz="3000" smtClean="0"/>
              <a:t>夏休みの計画をたてる</a:t>
            </a:r>
            <a:endParaRPr lang="en-US" altLang="ja-JP" sz="3000" dirty="0" smtClean="0"/>
          </a:p>
          <a:p>
            <a:pPr marL="514350" indent="-514350">
              <a:buFont typeface="+mj-lt"/>
              <a:buAutoNum type="arabicPeriod"/>
            </a:pPr>
            <a:r>
              <a:rPr lang="en-US" altLang="ja-JP" sz="3000" dirty="0" smtClean="0"/>
              <a:t>『</a:t>
            </a:r>
            <a:r>
              <a:rPr lang="ja-JP" altLang="en-US" sz="3000" u="sng" smtClean="0"/>
              <a:t>新しいえいがの名前</a:t>
            </a:r>
            <a:r>
              <a:rPr lang="en-US" altLang="ja-JP" sz="3000" dirty="0" smtClean="0"/>
              <a:t>』</a:t>
            </a:r>
            <a:r>
              <a:rPr lang="ja-JP" altLang="en-US" sz="3000" smtClean="0"/>
              <a:t>をもう見ましたか。</a:t>
            </a:r>
            <a:endParaRPr lang="en-US" altLang="ja-JP" sz="3000" dirty="0" smtClean="0"/>
          </a:p>
        </p:txBody>
      </p:sp>
      <p:sp>
        <p:nvSpPr>
          <p:cNvPr id="4" name="Title 3"/>
          <p:cNvSpPr>
            <a:spLocks noGrp="1"/>
          </p:cNvSpPr>
          <p:nvPr>
            <p:ph type="title"/>
          </p:nvPr>
        </p:nvSpPr>
        <p:spPr/>
        <p:txBody>
          <a:bodyPr/>
          <a:lstStyle/>
          <a:p>
            <a:r>
              <a:rPr lang="ja-JP" altLang="en-US" smtClean="0"/>
              <a:t>話してみましょう</a:t>
            </a:r>
            <a:endParaRPr lang="en-US" dirty="0"/>
          </a:p>
        </p:txBody>
      </p:sp>
    </p:spTree>
    <p:extLst>
      <p:ext uri="{BB962C8B-B14F-4D97-AF65-F5344CB8AC3E}">
        <p14:creationId xmlns="" xmlns:p14="http://schemas.microsoft.com/office/powerpoint/2010/main" val="19124952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normAutofit/>
          </a:bodyPr>
          <a:lstStyle/>
          <a:p>
            <a:r>
              <a:rPr lang="ja-JP" altLang="en-US" smtClean="0"/>
              <a:t>ぶんぽう５</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85</a:t>
            </a:fld>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Autofit/>
          </a:bodyPr>
          <a:lstStyle/>
          <a:p>
            <a:r>
              <a:rPr lang="en-US" altLang="ja-JP" sz="3600" dirty="0" smtClean="0"/>
              <a:t>Expressing conditions and sequence using </a:t>
            </a:r>
            <a:r>
              <a:rPr lang="ja-JP" altLang="en-US" sz="3600" smtClean="0"/>
              <a:t>～たら</a:t>
            </a:r>
            <a:endParaRPr lang="en-US" sz="3600" dirty="0"/>
          </a:p>
        </p:txBody>
      </p:sp>
      <p:sp>
        <p:nvSpPr>
          <p:cNvPr id="3" name="Content Placeholder 2"/>
          <p:cNvSpPr>
            <a:spLocks noGrp="1"/>
          </p:cNvSpPr>
          <p:nvPr>
            <p:ph sz="quarter" idx="1"/>
          </p:nvPr>
        </p:nvSpPr>
        <p:spPr/>
        <p:txBody>
          <a:bodyPr>
            <a:normAutofit fontScale="92500" lnSpcReduction="10000"/>
          </a:bodyPr>
          <a:lstStyle/>
          <a:p>
            <a:pPr marL="0" indent="0">
              <a:buNone/>
            </a:pPr>
            <a:r>
              <a:rPr lang="en-US" sz="2800" dirty="0" smtClean="0"/>
              <a:t>Pattern:</a:t>
            </a:r>
          </a:p>
          <a:p>
            <a:pPr marL="0" indent="0">
              <a:buNone/>
            </a:pPr>
            <a:r>
              <a:rPr lang="en-US" altLang="ja-JP" sz="2800" dirty="0" smtClean="0"/>
              <a:t>	Plain Past Affirm.+ </a:t>
            </a:r>
            <a:r>
              <a:rPr lang="ja-JP" altLang="en-US" sz="2800" dirty="0" smtClean="0"/>
              <a:t>ら、</a:t>
            </a:r>
            <a:endParaRPr lang="en-US" altLang="ja-JP" sz="2800" dirty="0" smtClean="0"/>
          </a:p>
          <a:p>
            <a:pPr marL="0" indent="0">
              <a:buNone/>
            </a:pPr>
            <a:r>
              <a:rPr lang="en-US" sz="2800" dirty="0" smtClean="0"/>
              <a:t>	Plain Past Neg. + </a:t>
            </a:r>
            <a:r>
              <a:rPr lang="ja-JP" altLang="en-US" sz="2800" dirty="0" smtClean="0"/>
              <a:t>ら、</a:t>
            </a:r>
            <a:endParaRPr lang="en-US" dirty="0" smtClean="0"/>
          </a:p>
          <a:p>
            <a:pPr lvl="1"/>
            <a:endParaRPr lang="en-US" dirty="0" smtClean="0"/>
          </a:p>
          <a:p>
            <a:pPr marL="0" indent="0">
              <a:buNone/>
            </a:pPr>
            <a:endParaRPr lang="en-US" sz="2800" dirty="0"/>
          </a:p>
          <a:p>
            <a:pPr marL="0" indent="0">
              <a:buNone/>
            </a:pPr>
            <a:r>
              <a:rPr lang="en-US" sz="2800" dirty="0" smtClean="0"/>
              <a:t>Meaning</a:t>
            </a:r>
          </a:p>
          <a:p>
            <a:r>
              <a:rPr lang="en-US" sz="2800" dirty="0" smtClean="0"/>
              <a:t>“if”; “when”; “after”</a:t>
            </a:r>
          </a:p>
          <a:p>
            <a:endParaRPr lang="en-US" sz="2800" dirty="0"/>
          </a:p>
          <a:p>
            <a:pPr marL="0" lvl="1" indent="0">
              <a:spcBef>
                <a:spcPts val="580"/>
              </a:spcBef>
              <a:buClr>
                <a:schemeClr val="accent1"/>
              </a:buClr>
              <a:buNone/>
            </a:pPr>
            <a:r>
              <a:rPr lang="en-US" dirty="0"/>
              <a:t>The conditional clause is often </a:t>
            </a:r>
            <a:r>
              <a:rPr lang="en-US" dirty="0" smtClean="0"/>
              <a:t>used </a:t>
            </a:r>
            <a:r>
              <a:rPr lang="en-US" dirty="0"/>
              <a:t>with </a:t>
            </a:r>
            <a:r>
              <a:rPr lang="ja-JP" altLang="en-US" dirty="0"/>
              <a:t>もし </a:t>
            </a:r>
            <a:r>
              <a:rPr lang="en-US" altLang="ja-JP" dirty="0"/>
              <a:t>or </a:t>
            </a:r>
            <a:r>
              <a:rPr lang="ja-JP" altLang="en-US" dirty="0"/>
              <a:t>もしも </a:t>
            </a:r>
            <a:r>
              <a:rPr lang="en-US" altLang="ja-JP" dirty="0"/>
              <a:t>to emphasize the suppositional nature of the clause</a:t>
            </a:r>
            <a:r>
              <a:rPr lang="en-US" altLang="ja-JP" dirty="0" smtClean="0"/>
              <a:t>.</a:t>
            </a:r>
            <a:endParaRPr lang="en-US" dirty="0"/>
          </a:p>
        </p:txBody>
      </p:sp>
      <p:sp>
        <p:nvSpPr>
          <p:cNvPr id="4" name="Right Brace 3"/>
          <p:cNvSpPr/>
          <p:nvPr/>
        </p:nvSpPr>
        <p:spPr>
          <a:xfrm>
            <a:off x="5334000" y="1828800"/>
            <a:ext cx="457200" cy="1143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791200" y="1905000"/>
            <a:ext cx="2924198" cy="954107"/>
          </a:xfrm>
          <a:prstGeom prst="rect">
            <a:avLst/>
          </a:prstGeom>
          <a:noFill/>
        </p:spPr>
        <p:txBody>
          <a:bodyPr wrap="none" rtlCol="0">
            <a:spAutoFit/>
          </a:bodyPr>
          <a:lstStyle/>
          <a:p>
            <a:r>
              <a:rPr lang="en-US" sz="2800" dirty="0" smtClean="0"/>
              <a:t>Resultant Clause</a:t>
            </a:r>
          </a:p>
          <a:p>
            <a:pPr algn="ctr"/>
            <a:r>
              <a:rPr lang="en-US" sz="2800" dirty="0" smtClean="0"/>
              <a:t>(main clause)</a:t>
            </a:r>
            <a:endParaRPr lang="en-US" sz="2800" dirty="0"/>
          </a:p>
        </p:txBody>
      </p:sp>
      <p:sp>
        <p:nvSpPr>
          <p:cNvPr id="6" name="Left Bracket 5"/>
          <p:cNvSpPr/>
          <p:nvPr/>
        </p:nvSpPr>
        <p:spPr>
          <a:xfrm rot="16200000">
            <a:off x="3145430" y="967835"/>
            <a:ext cx="184902" cy="3657602"/>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2194810" y="2902803"/>
            <a:ext cx="2773516" cy="830997"/>
          </a:xfrm>
          <a:prstGeom prst="rect">
            <a:avLst/>
          </a:prstGeom>
          <a:noFill/>
        </p:spPr>
        <p:txBody>
          <a:bodyPr wrap="none" rtlCol="0">
            <a:spAutoFit/>
          </a:bodyPr>
          <a:lstStyle/>
          <a:p>
            <a:pPr algn="ctr"/>
            <a:r>
              <a:rPr lang="en-US" sz="2400" dirty="0" smtClean="0">
                <a:solidFill>
                  <a:srgbClr val="0070C0"/>
                </a:solidFill>
              </a:rPr>
              <a:t>Conditional Clause</a:t>
            </a:r>
          </a:p>
          <a:p>
            <a:pPr algn="ctr"/>
            <a:r>
              <a:rPr lang="en-US" sz="2400" dirty="0" smtClean="0">
                <a:solidFill>
                  <a:srgbClr val="0070C0"/>
                </a:solidFill>
              </a:rPr>
              <a:t>(</a:t>
            </a:r>
            <a:r>
              <a:rPr lang="ja-JP" altLang="en-US" sz="2400" dirty="0" smtClean="0">
                <a:solidFill>
                  <a:srgbClr val="0070C0"/>
                </a:solidFill>
              </a:rPr>
              <a:t>たら</a:t>
            </a:r>
            <a:r>
              <a:rPr lang="en-US" sz="2400" dirty="0" smtClean="0">
                <a:solidFill>
                  <a:srgbClr val="0070C0"/>
                </a:solidFill>
              </a:rPr>
              <a:t> clause)</a:t>
            </a:r>
            <a:endParaRPr lang="en-US" sz="2400" dirty="0">
              <a:solidFill>
                <a:srgbClr val="0070C0"/>
              </a:solidFill>
            </a:endParaRPr>
          </a:p>
        </p:txBody>
      </p:sp>
    </p:spTree>
    <p:extLst>
      <p:ext uri="{BB962C8B-B14F-4D97-AF65-F5344CB8AC3E}">
        <p14:creationId xmlns:p14="http://schemas.microsoft.com/office/powerpoint/2010/main" xmlns="" val="20777769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z="3600" dirty="0" smtClean="0"/>
              <a:t>～たら</a:t>
            </a:r>
            <a:r>
              <a:rPr lang="en-US" altLang="ja-JP" sz="3600" dirty="0" smtClean="0"/>
              <a:t> (1) Conditional (if</a:t>
            </a:r>
            <a:r>
              <a:rPr lang="ja-JP" altLang="en-US" sz="3600" smtClean="0"/>
              <a:t>～</a:t>
            </a:r>
            <a:r>
              <a:rPr lang="en-US" altLang="ja-JP" sz="3600" dirty="0" smtClean="0"/>
              <a:t>)</a:t>
            </a:r>
            <a:endParaRPr lang="en-US" sz="3600" dirty="0"/>
          </a:p>
        </p:txBody>
      </p:sp>
      <p:pic>
        <p:nvPicPr>
          <p:cNvPr id="12291" name="Picture 3"/>
          <p:cNvPicPr>
            <a:picLocks noChangeAspect="1" noChangeArrowheads="1"/>
          </p:cNvPicPr>
          <p:nvPr/>
        </p:nvPicPr>
        <p:blipFill>
          <a:blip r:embed="rId2"/>
          <a:srcRect/>
          <a:stretch>
            <a:fillRect/>
          </a:stretch>
        </p:blipFill>
        <p:spPr bwMode="auto">
          <a:xfrm>
            <a:off x="312420" y="1527729"/>
            <a:ext cx="8313420" cy="604345"/>
          </a:xfrm>
          <a:prstGeom prst="rect">
            <a:avLst/>
          </a:prstGeom>
          <a:noFill/>
          <a:ln w="9525">
            <a:noFill/>
            <a:miter lim="800000"/>
            <a:headEnd/>
            <a:tailEnd/>
          </a:ln>
        </p:spPr>
      </p:pic>
      <p:pic>
        <p:nvPicPr>
          <p:cNvPr id="12293" name="Picture 5"/>
          <p:cNvPicPr>
            <a:picLocks noChangeAspect="1" noChangeArrowheads="1"/>
          </p:cNvPicPr>
          <p:nvPr/>
        </p:nvPicPr>
        <p:blipFill>
          <a:blip r:embed="rId3"/>
          <a:srcRect/>
          <a:stretch>
            <a:fillRect/>
          </a:stretch>
        </p:blipFill>
        <p:spPr bwMode="auto">
          <a:xfrm>
            <a:off x="671201" y="2162054"/>
            <a:ext cx="6673980" cy="852547"/>
          </a:xfrm>
          <a:prstGeom prst="rect">
            <a:avLst/>
          </a:prstGeom>
          <a:noFill/>
          <a:ln w="9525">
            <a:noFill/>
            <a:miter lim="800000"/>
            <a:headEnd/>
            <a:tailEnd/>
          </a:ln>
        </p:spPr>
      </p:pic>
      <p:pic>
        <p:nvPicPr>
          <p:cNvPr id="12295" name="Picture 7"/>
          <p:cNvPicPr>
            <a:picLocks noChangeAspect="1" noChangeArrowheads="1"/>
          </p:cNvPicPr>
          <p:nvPr/>
        </p:nvPicPr>
        <p:blipFill>
          <a:blip r:embed="rId4"/>
          <a:srcRect/>
          <a:stretch>
            <a:fillRect/>
          </a:stretch>
        </p:blipFill>
        <p:spPr bwMode="auto">
          <a:xfrm>
            <a:off x="224850" y="3657585"/>
            <a:ext cx="8586007" cy="1642214"/>
          </a:xfrm>
          <a:prstGeom prst="rect">
            <a:avLst/>
          </a:prstGeom>
          <a:noFill/>
          <a:ln w="9525">
            <a:noFill/>
            <a:miter lim="800000"/>
            <a:headEnd/>
            <a:tailEnd/>
          </a:ln>
        </p:spPr>
      </p:pic>
      <p:pic>
        <p:nvPicPr>
          <p:cNvPr id="12296" name="Picture 8"/>
          <p:cNvPicPr>
            <a:picLocks noChangeAspect="1" noChangeArrowheads="1"/>
          </p:cNvPicPr>
          <p:nvPr/>
        </p:nvPicPr>
        <p:blipFill>
          <a:blip r:embed="rId5"/>
          <a:srcRect/>
          <a:stretch>
            <a:fillRect/>
          </a:stretch>
        </p:blipFill>
        <p:spPr bwMode="auto">
          <a:xfrm>
            <a:off x="457200" y="5513859"/>
            <a:ext cx="8625840" cy="1062137"/>
          </a:xfrm>
          <a:prstGeom prst="rect">
            <a:avLst/>
          </a:prstGeom>
          <a:noFill/>
          <a:ln w="9525">
            <a:noFill/>
            <a:miter lim="800000"/>
            <a:headEnd/>
            <a:tailEnd/>
          </a:ln>
        </p:spPr>
      </p:pic>
    </p:spTree>
    <p:extLst>
      <p:ext uri="{BB962C8B-B14F-4D97-AF65-F5344CB8AC3E}">
        <p14:creationId xmlns:p14="http://schemas.microsoft.com/office/powerpoint/2010/main" xmlns="" val="13640080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z="3600" dirty="0" smtClean="0"/>
              <a:t>～た</a:t>
            </a:r>
            <a:r>
              <a:rPr lang="ja-JP" altLang="en-US" sz="3600" smtClean="0"/>
              <a:t>ら</a:t>
            </a:r>
            <a:r>
              <a:rPr lang="en-US" altLang="ja-JP" sz="3600" dirty="0" smtClean="0"/>
              <a:t> (2) Sequence (after, when~)</a:t>
            </a:r>
            <a:endParaRPr lang="en-US" sz="3600" dirty="0"/>
          </a:p>
        </p:txBody>
      </p:sp>
      <p:pic>
        <p:nvPicPr>
          <p:cNvPr id="13314" name="Picture 2"/>
          <p:cNvPicPr>
            <a:picLocks noChangeAspect="1" noChangeArrowheads="1"/>
          </p:cNvPicPr>
          <p:nvPr/>
        </p:nvPicPr>
        <p:blipFill>
          <a:blip r:embed="rId2"/>
          <a:srcRect/>
          <a:stretch>
            <a:fillRect/>
          </a:stretch>
        </p:blipFill>
        <p:spPr bwMode="auto">
          <a:xfrm>
            <a:off x="154165" y="1843790"/>
            <a:ext cx="8989835" cy="932982"/>
          </a:xfrm>
          <a:prstGeom prst="rect">
            <a:avLst/>
          </a:prstGeom>
          <a:noFill/>
          <a:ln w="9525">
            <a:noFill/>
            <a:miter lim="800000"/>
            <a:headEnd/>
            <a:tailEnd/>
          </a:ln>
        </p:spPr>
      </p:pic>
      <p:pic>
        <p:nvPicPr>
          <p:cNvPr id="13315" name="Picture 3"/>
          <p:cNvPicPr>
            <a:picLocks noChangeAspect="1" noChangeArrowheads="1"/>
          </p:cNvPicPr>
          <p:nvPr/>
        </p:nvPicPr>
        <p:blipFill>
          <a:blip r:embed="rId3"/>
          <a:srcRect/>
          <a:stretch>
            <a:fillRect/>
          </a:stretch>
        </p:blipFill>
        <p:spPr bwMode="auto">
          <a:xfrm>
            <a:off x="154165" y="3297336"/>
            <a:ext cx="8754959" cy="1310577"/>
          </a:xfrm>
          <a:prstGeom prst="rect">
            <a:avLst/>
          </a:prstGeom>
          <a:noFill/>
          <a:ln w="9525">
            <a:noFill/>
            <a:miter lim="800000"/>
            <a:headEnd/>
            <a:tailEnd/>
          </a:ln>
        </p:spPr>
      </p:pic>
    </p:spTree>
    <p:extLst>
      <p:ext uri="{BB962C8B-B14F-4D97-AF65-F5344CB8AC3E}">
        <p14:creationId xmlns:p14="http://schemas.microsoft.com/office/powerpoint/2010/main" xmlns="" val="136400807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Autofit/>
          </a:bodyPr>
          <a:lstStyle/>
          <a:p>
            <a:r>
              <a:rPr lang="ja-JP" altLang="en-US" sz="3600" dirty="0" smtClean="0"/>
              <a:t>～た</a:t>
            </a:r>
            <a:r>
              <a:rPr lang="ja-JP" altLang="en-US" sz="3600" smtClean="0"/>
              <a:t>ら</a:t>
            </a:r>
            <a:r>
              <a:rPr lang="en-US" altLang="ja-JP" sz="3600" dirty="0" smtClean="0"/>
              <a:t> </a:t>
            </a:r>
            <a:br>
              <a:rPr lang="en-US" altLang="ja-JP" sz="3600" dirty="0" smtClean="0"/>
            </a:br>
            <a:r>
              <a:rPr lang="en-US" altLang="ja-JP" sz="3600" dirty="0" smtClean="0"/>
              <a:t>with Intention, Request, Obligation…etc</a:t>
            </a:r>
            <a:endParaRPr lang="en-US" sz="3600" dirty="0"/>
          </a:p>
        </p:txBody>
      </p:sp>
      <p:pic>
        <p:nvPicPr>
          <p:cNvPr id="14338" name="Picture 2"/>
          <p:cNvPicPr>
            <a:picLocks noChangeAspect="1" noChangeArrowheads="1"/>
          </p:cNvPicPr>
          <p:nvPr/>
        </p:nvPicPr>
        <p:blipFill>
          <a:blip r:embed="rId2"/>
          <a:srcRect/>
          <a:stretch>
            <a:fillRect/>
          </a:stretch>
        </p:blipFill>
        <p:spPr bwMode="auto">
          <a:xfrm>
            <a:off x="239840" y="1948724"/>
            <a:ext cx="8863155" cy="3140674"/>
          </a:xfrm>
          <a:prstGeom prst="rect">
            <a:avLst/>
          </a:prstGeom>
          <a:noFill/>
          <a:ln w="9525">
            <a:noFill/>
            <a:miter lim="800000"/>
            <a:headEnd/>
            <a:tailEnd/>
          </a:ln>
        </p:spPr>
      </p:pic>
    </p:spTree>
    <p:extLst>
      <p:ext uri="{BB962C8B-B14F-4D97-AF65-F5344CB8AC3E}">
        <p14:creationId xmlns:p14="http://schemas.microsoft.com/office/powerpoint/2010/main" xmlns="" val="1364008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12490" y="1517842"/>
            <a:ext cx="9156490" cy="5487649"/>
          </a:xfrm>
          <a:noFill/>
        </p:spPr>
        <p:txBody>
          <a:bodyPr>
            <a:normAutofit/>
          </a:bodyPr>
          <a:lstStyle/>
          <a:p>
            <a:pPr eaLnBrk="1" hangingPunct="1">
              <a:lnSpc>
                <a:spcPct val="90000"/>
              </a:lnSpc>
              <a:buFont typeface="Wingdings" charset="2"/>
              <a:buNone/>
            </a:pPr>
            <a:r>
              <a:rPr lang="en-US" altLang="ja-JP" sz="2800" dirty="0" smtClean="0"/>
              <a:t>1.</a:t>
            </a:r>
            <a:r>
              <a:rPr lang="ja-JP" altLang="en-US" sz="2800" smtClean="0"/>
              <a:t>今旅行の計画を</a:t>
            </a:r>
            <a:r>
              <a:rPr lang="ja-JP" altLang="en-US" sz="2800" u="sng" smtClean="0"/>
              <a:t>　　　　　</a:t>
            </a:r>
            <a:r>
              <a:rPr lang="ja-JP" altLang="en-US" sz="2800" smtClean="0"/>
              <a:t>て、明日ホテルを＿＿＿しましょう。</a:t>
            </a:r>
          </a:p>
          <a:p>
            <a:pPr eaLnBrk="1" hangingPunct="1">
              <a:lnSpc>
                <a:spcPct val="90000"/>
              </a:lnSpc>
              <a:buFont typeface="Wingdings" charset="2"/>
              <a:buNone/>
            </a:pPr>
            <a:r>
              <a:rPr lang="ja-JP" altLang="en-US" sz="2800" smtClean="0"/>
              <a:t>２．日本のレストランではチップ</a:t>
            </a:r>
            <a:r>
              <a:rPr lang="en-US" altLang="ja-JP" sz="2800" dirty="0" smtClean="0"/>
              <a:t>(tip)</a:t>
            </a:r>
            <a:r>
              <a:rPr lang="ja-JP" altLang="en-US" sz="2800" smtClean="0"/>
              <a:t>は</a:t>
            </a:r>
            <a:r>
              <a:rPr lang="ja-JP" altLang="en-US" sz="2800" u="sng" smtClean="0"/>
              <a:t>　　　　　　　　　　　。</a:t>
            </a:r>
          </a:p>
          <a:p>
            <a:pPr eaLnBrk="1" hangingPunct="1">
              <a:lnSpc>
                <a:spcPct val="90000"/>
              </a:lnSpc>
              <a:buFont typeface="Wingdings" charset="2"/>
              <a:buNone/>
            </a:pPr>
            <a:r>
              <a:rPr lang="ja-JP" altLang="en-US" sz="2800" smtClean="0"/>
              <a:t>３．かんこうルート</a:t>
            </a:r>
            <a:r>
              <a:rPr lang="en-US" altLang="ja-JP" sz="2800" dirty="0" smtClean="0"/>
              <a:t>(route)</a:t>
            </a:r>
            <a:r>
              <a:rPr lang="ja-JP" altLang="en-US" sz="2800" smtClean="0"/>
              <a:t>をガイドブックで</a:t>
            </a:r>
            <a:r>
              <a:rPr lang="ja-JP" altLang="en-US" sz="2800" u="sng" smtClean="0"/>
              <a:t>　　　　　　　　　　。</a:t>
            </a:r>
          </a:p>
          <a:p>
            <a:pPr eaLnBrk="1" hangingPunct="1">
              <a:lnSpc>
                <a:spcPct val="90000"/>
              </a:lnSpc>
              <a:buFont typeface="Wingdings" charset="2"/>
              <a:buNone/>
            </a:pPr>
            <a:r>
              <a:rPr lang="ja-JP" altLang="en-US" sz="2800" smtClean="0"/>
              <a:t>４．勉強しなかったけど、先生のしつもんに</a:t>
            </a:r>
            <a:r>
              <a:rPr lang="ja-JP" altLang="en-US" sz="2800" u="sng" smtClean="0"/>
              <a:t>＿＿＿＿＿＿。</a:t>
            </a:r>
            <a:endParaRPr lang="en-US" altLang="ja-JP" sz="2800" u="sng" dirty="0" smtClean="0"/>
          </a:p>
          <a:p>
            <a:pPr eaLnBrk="1" hangingPunct="1">
              <a:lnSpc>
                <a:spcPct val="90000"/>
              </a:lnSpc>
              <a:buFont typeface="Wingdings" charset="2"/>
              <a:buNone/>
            </a:pPr>
            <a:r>
              <a:rPr lang="ja-JP" altLang="en-US" sz="2800" smtClean="0"/>
              <a:t>５．ゆうがたの六時に東京に</a:t>
            </a:r>
            <a:r>
              <a:rPr lang="ja-JP" altLang="en-US" sz="2800" u="sng" smtClean="0"/>
              <a:t>　　　　　</a:t>
            </a:r>
            <a:r>
              <a:rPr lang="ja-JP" altLang="en-US" sz="2800" smtClean="0"/>
              <a:t>から、その日は東京えきのちかくのホテルに</a:t>
            </a:r>
            <a:r>
              <a:rPr lang="ja-JP" altLang="en-US" sz="2800" u="sng" smtClean="0"/>
              <a:t>　　　　　　　　　。</a:t>
            </a:r>
            <a:endParaRPr lang="en-US" altLang="ja-JP" sz="2800" u="sng" dirty="0" smtClean="0"/>
          </a:p>
          <a:p>
            <a:pPr>
              <a:lnSpc>
                <a:spcPct val="90000"/>
              </a:lnSpc>
              <a:buNone/>
            </a:pPr>
            <a:r>
              <a:rPr lang="ja-JP" altLang="en-US" sz="2800" smtClean="0"/>
              <a:t>６．お金がないから、安いホテルを</a:t>
            </a:r>
            <a:r>
              <a:rPr lang="ja-JP" altLang="en-US" sz="2800" u="sng" smtClean="0"/>
              <a:t>　　　　　　　　　。</a:t>
            </a:r>
          </a:p>
          <a:p>
            <a:pPr>
              <a:lnSpc>
                <a:spcPct val="90000"/>
              </a:lnSpc>
              <a:buNone/>
            </a:pPr>
            <a:r>
              <a:rPr lang="ja-JP" altLang="en-US" sz="2800" smtClean="0"/>
              <a:t>７．林田さんは大きいスーツケースを</a:t>
            </a:r>
            <a:r>
              <a:rPr lang="ja-JP" altLang="en-US" sz="2800" u="sng" smtClean="0"/>
              <a:t>　　　　　　　　　　</a:t>
            </a:r>
            <a:r>
              <a:rPr lang="ja-JP" altLang="en-US" sz="2800" smtClean="0"/>
              <a:t>ので、えきまでタクシーを</a:t>
            </a:r>
            <a:r>
              <a:rPr lang="ja-JP" altLang="en-US" sz="2800" u="sng" smtClean="0"/>
              <a:t>　　　　　　　　　　。</a:t>
            </a:r>
          </a:p>
          <a:p>
            <a:pPr>
              <a:lnSpc>
                <a:spcPct val="90000"/>
              </a:lnSpc>
              <a:buNone/>
            </a:pPr>
            <a:r>
              <a:rPr lang="ja-JP" altLang="en-US" sz="2800" smtClean="0"/>
              <a:t>８．九時のでんしゃにのるから、八時半に＿＿＿＿下さい。</a:t>
            </a:r>
            <a:endParaRPr lang="en-US" altLang="ja-JP" sz="2800" u="sng" dirty="0" smtClean="0"/>
          </a:p>
          <a:p>
            <a:pPr>
              <a:lnSpc>
                <a:spcPct val="90000"/>
              </a:lnSpc>
              <a:buNone/>
            </a:pPr>
            <a:r>
              <a:rPr lang="ja-JP" altLang="en-US" sz="2800" smtClean="0"/>
              <a:t>　　十時には東京に＿＿＿＿＿＿。</a:t>
            </a:r>
            <a:endParaRPr lang="en-US" altLang="ja-JP" sz="2800" dirty="0" smtClean="0"/>
          </a:p>
        </p:txBody>
      </p:sp>
      <p:sp>
        <p:nvSpPr>
          <p:cNvPr id="21508" name="Text Box 4"/>
          <p:cNvSpPr txBox="1">
            <a:spLocks noChangeArrowheads="1"/>
          </p:cNvSpPr>
          <p:nvPr/>
        </p:nvSpPr>
        <p:spPr bwMode="auto">
          <a:xfrm>
            <a:off x="2962394" y="1417638"/>
            <a:ext cx="919162" cy="519113"/>
          </a:xfrm>
          <a:prstGeom prst="rect">
            <a:avLst/>
          </a:prstGeom>
          <a:noFill/>
          <a:ln w="9525">
            <a:noFill/>
            <a:miter lim="800000"/>
            <a:headEnd/>
            <a:tailEnd/>
          </a:ln>
        </p:spPr>
        <p:txBody>
          <a:bodyPr wrap="square">
            <a:spAutoFit/>
          </a:bodyPr>
          <a:lstStyle/>
          <a:p>
            <a:pPr>
              <a:spcBef>
                <a:spcPct val="50000"/>
              </a:spcBef>
            </a:pPr>
            <a:r>
              <a:rPr lang="ja-JP" altLang="en-US" sz="2800">
                <a:solidFill>
                  <a:srgbClr val="FF0000"/>
                </a:solidFill>
              </a:rPr>
              <a:t>た</a:t>
            </a:r>
            <a:r>
              <a:rPr lang="ja-JP" altLang="en-US" sz="2800" smtClean="0">
                <a:solidFill>
                  <a:srgbClr val="FF0000"/>
                </a:solidFill>
              </a:rPr>
              <a:t>て</a:t>
            </a:r>
            <a:endParaRPr lang="ja-JP" altLang="en-US" sz="2800">
              <a:solidFill>
                <a:srgbClr val="FF0000"/>
              </a:solidFill>
            </a:endParaRPr>
          </a:p>
        </p:txBody>
      </p:sp>
      <p:sp>
        <p:nvSpPr>
          <p:cNvPr id="21509" name="Text Box 5"/>
          <p:cNvSpPr txBox="1">
            <a:spLocks noChangeArrowheads="1"/>
          </p:cNvSpPr>
          <p:nvPr/>
        </p:nvSpPr>
        <p:spPr bwMode="auto">
          <a:xfrm>
            <a:off x="5997785" y="1936751"/>
            <a:ext cx="2382186" cy="519113"/>
          </a:xfrm>
          <a:prstGeom prst="rect">
            <a:avLst/>
          </a:prstGeom>
          <a:noFill/>
          <a:ln w="9525">
            <a:noFill/>
            <a:miter lim="800000"/>
            <a:headEnd/>
            <a:tailEnd/>
          </a:ln>
        </p:spPr>
        <p:txBody>
          <a:bodyPr wrap="square">
            <a:spAutoFit/>
          </a:bodyPr>
          <a:lstStyle/>
          <a:p>
            <a:pPr>
              <a:spcBef>
                <a:spcPct val="50000"/>
              </a:spcBef>
            </a:pPr>
            <a:r>
              <a:rPr lang="ja-JP" altLang="en-US" sz="2800">
                <a:solidFill>
                  <a:srgbClr val="FF0000"/>
                </a:solidFill>
              </a:rPr>
              <a:t>はらいません</a:t>
            </a:r>
            <a:endParaRPr lang="en-US" altLang="ja-JP" sz="2800" dirty="0">
              <a:solidFill>
                <a:srgbClr val="FF0000"/>
              </a:solidFill>
            </a:endParaRPr>
          </a:p>
        </p:txBody>
      </p:sp>
      <p:sp>
        <p:nvSpPr>
          <p:cNvPr id="21510" name="Text Box 6"/>
          <p:cNvSpPr txBox="1">
            <a:spLocks noChangeArrowheads="1"/>
          </p:cNvSpPr>
          <p:nvPr/>
        </p:nvSpPr>
        <p:spPr bwMode="auto">
          <a:xfrm>
            <a:off x="6328037" y="2455864"/>
            <a:ext cx="2051934" cy="523220"/>
          </a:xfrm>
          <a:prstGeom prst="rect">
            <a:avLst/>
          </a:prstGeom>
          <a:noFill/>
          <a:ln w="9525">
            <a:noFill/>
            <a:miter lim="800000"/>
            <a:headEnd/>
            <a:tailEnd/>
          </a:ln>
        </p:spPr>
        <p:txBody>
          <a:bodyPr wrap="square">
            <a:spAutoFit/>
          </a:bodyPr>
          <a:lstStyle/>
          <a:p>
            <a:pPr>
              <a:spcBef>
                <a:spcPct val="50000"/>
              </a:spcBef>
            </a:pPr>
            <a:r>
              <a:rPr lang="ja-JP" altLang="en-US" sz="2800" smtClean="0">
                <a:solidFill>
                  <a:srgbClr val="FF0000"/>
                </a:solidFill>
              </a:rPr>
              <a:t>しらべます</a:t>
            </a:r>
            <a:endParaRPr lang="ja-JP" altLang="en-US" sz="2800">
              <a:solidFill>
                <a:srgbClr val="FF0000"/>
              </a:solidFill>
            </a:endParaRPr>
          </a:p>
        </p:txBody>
      </p:sp>
      <p:sp>
        <p:nvSpPr>
          <p:cNvPr id="21513" name="Text Box 9"/>
          <p:cNvSpPr txBox="1">
            <a:spLocks noChangeArrowheads="1"/>
          </p:cNvSpPr>
          <p:nvPr/>
        </p:nvSpPr>
        <p:spPr bwMode="auto">
          <a:xfrm>
            <a:off x="6328037" y="2979084"/>
            <a:ext cx="2533929" cy="523220"/>
          </a:xfrm>
          <a:prstGeom prst="rect">
            <a:avLst/>
          </a:prstGeom>
          <a:noFill/>
          <a:ln w="9525">
            <a:noFill/>
            <a:miter lim="800000"/>
            <a:headEnd/>
            <a:tailEnd/>
          </a:ln>
        </p:spPr>
        <p:txBody>
          <a:bodyPr wrap="square">
            <a:spAutoFit/>
          </a:bodyPr>
          <a:lstStyle/>
          <a:p>
            <a:pPr>
              <a:spcBef>
                <a:spcPct val="50000"/>
              </a:spcBef>
            </a:pPr>
            <a:r>
              <a:rPr lang="ja-JP" altLang="en-US" sz="2800" smtClean="0">
                <a:solidFill>
                  <a:srgbClr val="FF0000"/>
                </a:solidFill>
              </a:rPr>
              <a:t>こたえられます</a:t>
            </a:r>
            <a:endParaRPr lang="ja-JP" altLang="en-US" sz="2800">
              <a:solidFill>
                <a:srgbClr val="FF0000"/>
              </a:solidFill>
            </a:endParaRPr>
          </a:p>
        </p:txBody>
      </p:sp>
      <p:sp>
        <p:nvSpPr>
          <p:cNvPr id="21514" name="Text Box 10"/>
          <p:cNvSpPr txBox="1">
            <a:spLocks noChangeArrowheads="1"/>
          </p:cNvSpPr>
          <p:nvPr/>
        </p:nvSpPr>
        <p:spPr bwMode="auto">
          <a:xfrm>
            <a:off x="4411591" y="3287486"/>
            <a:ext cx="789997" cy="523220"/>
          </a:xfrm>
          <a:prstGeom prst="rect">
            <a:avLst/>
          </a:prstGeom>
          <a:noFill/>
          <a:ln w="9525">
            <a:noFill/>
            <a:miter lim="800000"/>
            <a:headEnd/>
            <a:tailEnd/>
          </a:ln>
        </p:spPr>
        <p:txBody>
          <a:bodyPr wrap="square">
            <a:spAutoFit/>
          </a:bodyPr>
          <a:lstStyle/>
          <a:p>
            <a:pPr>
              <a:spcBef>
                <a:spcPct val="50000"/>
              </a:spcBef>
            </a:pPr>
            <a:r>
              <a:rPr lang="ja-JP" altLang="en-US" sz="2800" smtClean="0">
                <a:solidFill>
                  <a:srgbClr val="FF0000"/>
                </a:solidFill>
              </a:rPr>
              <a:t>つく</a:t>
            </a:r>
            <a:endParaRPr lang="ja-JP" altLang="en-US" sz="2800">
              <a:solidFill>
                <a:srgbClr val="FF0000"/>
              </a:solidFill>
            </a:endParaRPr>
          </a:p>
        </p:txBody>
      </p:sp>
      <p:sp>
        <p:nvSpPr>
          <p:cNvPr id="21515" name="Text Box 11"/>
          <p:cNvSpPr txBox="1">
            <a:spLocks noChangeArrowheads="1"/>
          </p:cNvSpPr>
          <p:nvPr/>
        </p:nvSpPr>
        <p:spPr bwMode="auto">
          <a:xfrm>
            <a:off x="4046993" y="3744619"/>
            <a:ext cx="1950792" cy="523220"/>
          </a:xfrm>
          <a:prstGeom prst="rect">
            <a:avLst/>
          </a:prstGeom>
          <a:noFill/>
          <a:ln w="9525">
            <a:noFill/>
            <a:miter lim="800000"/>
            <a:headEnd/>
            <a:tailEnd/>
          </a:ln>
        </p:spPr>
        <p:txBody>
          <a:bodyPr wrap="square">
            <a:spAutoFit/>
          </a:bodyPr>
          <a:lstStyle/>
          <a:p>
            <a:pPr>
              <a:spcBef>
                <a:spcPct val="50000"/>
              </a:spcBef>
            </a:pPr>
            <a:r>
              <a:rPr lang="ja-JP" altLang="en-US" sz="2800">
                <a:solidFill>
                  <a:srgbClr val="FF0000"/>
                </a:solidFill>
              </a:rPr>
              <a:t>とまり</a:t>
            </a:r>
            <a:r>
              <a:rPr lang="ja-JP" altLang="en-US" sz="2800" smtClean="0">
                <a:solidFill>
                  <a:srgbClr val="FF0000"/>
                </a:solidFill>
              </a:rPr>
              <a:t>ます</a:t>
            </a:r>
            <a:endParaRPr lang="ja-JP" altLang="en-US" sz="2800">
              <a:solidFill>
                <a:srgbClr val="FF0000"/>
              </a:solidFill>
            </a:endParaRPr>
          </a:p>
        </p:txBody>
      </p:sp>
      <p:sp>
        <p:nvSpPr>
          <p:cNvPr id="16" name="Text Box 4"/>
          <p:cNvSpPr txBox="1">
            <a:spLocks noChangeArrowheads="1"/>
          </p:cNvSpPr>
          <p:nvPr/>
        </p:nvSpPr>
        <p:spPr bwMode="auto">
          <a:xfrm>
            <a:off x="6577833" y="1432628"/>
            <a:ext cx="1217053" cy="523220"/>
          </a:xfrm>
          <a:prstGeom prst="rect">
            <a:avLst/>
          </a:prstGeom>
          <a:noFill/>
          <a:ln w="9525">
            <a:noFill/>
            <a:miter lim="800000"/>
            <a:headEnd/>
            <a:tailEnd/>
          </a:ln>
        </p:spPr>
        <p:txBody>
          <a:bodyPr wrap="square">
            <a:spAutoFit/>
          </a:bodyPr>
          <a:lstStyle/>
          <a:p>
            <a:pPr>
              <a:spcBef>
                <a:spcPct val="50000"/>
              </a:spcBef>
            </a:pPr>
            <a:r>
              <a:rPr lang="ja-JP" altLang="en-US" sz="2800" smtClean="0">
                <a:solidFill>
                  <a:srgbClr val="FF0000"/>
                </a:solidFill>
              </a:rPr>
              <a:t>よやく</a:t>
            </a:r>
            <a:endParaRPr lang="ja-JP" altLang="en-US" sz="2800">
              <a:solidFill>
                <a:srgbClr val="FF0000"/>
              </a:solidFill>
            </a:endParaRPr>
          </a:p>
        </p:txBody>
      </p:sp>
      <p:sp>
        <p:nvSpPr>
          <p:cNvPr id="17" name="Text Box 12"/>
          <p:cNvSpPr txBox="1">
            <a:spLocks noChangeArrowheads="1"/>
          </p:cNvSpPr>
          <p:nvPr/>
        </p:nvSpPr>
        <p:spPr bwMode="auto">
          <a:xfrm>
            <a:off x="5384280" y="4267839"/>
            <a:ext cx="2110802" cy="523220"/>
          </a:xfrm>
          <a:prstGeom prst="rect">
            <a:avLst/>
          </a:prstGeom>
          <a:noFill/>
          <a:ln w="9525">
            <a:noFill/>
            <a:miter lim="800000"/>
            <a:headEnd/>
            <a:tailEnd/>
          </a:ln>
        </p:spPr>
        <p:txBody>
          <a:bodyPr wrap="square">
            <a:spAutoFit/>
          </a:bodyPr>
          <a:lstStyle/>
          <a:p>
            <a:pPr>
              <a:spcBef>
                <a:spcPct val="50000"/>
              </a:spcBef>
            </a:pPr>
            <a:r>
              <a:rPr lang="ja-JP" altLang="en-US" sz="2800">
                <a:solidFill>
                  <a:srgbClr val="FF0000"/>
                </a:solidFill>
              </a:rPr>
              <a:t>さがし</a:t>
            </a:r>
            <a:r>
              <a:rPr lang="ja-JP" altLang="en-US" sz="2800" smtClean="0">
                <a:solidFill>
                  <a:srgbClr val="FF0000"/>
                </a:solidFill>
              </a:rPr>
              <a:t>ます</a:t>
            </a:r>
            <a:endParaRPr lang="ja-JP" altLang="en-US" sz="2800">
              <a:solidFill>
                <a:srgbClr val="FF0000"/>
              </a:solidFill>
            </a:endParaRPr>
          </a:p>
        </p:txBody>
      </p:sp>
      <p:sp>
        <p:nvSpPr>
          <p:cNvPr id="18" name="Text Box 13"/>
          <p:cNvSpPr txBox="1">
            <a:spLocks noChangeArrowheads="1"/>
          </p:cNvSpPr>
          <p:nvPr/>
        </p:nvSpPr>
        <p:spPr bwMode="auto">
          <a:xfrm>
            <a:off x="5715548" y="4791059"/>
            <a:ext cx="2590800" cy="519113"/>
          </a:xfrm>
          <a:prstGeom prst="rect">
            <a:avLst/>
          </a:prstGeom>
          <a:noFill/>
          <a:ln w="9525">
            <a:noFill/>
            <a:miter lim="800000"/>
            <a:headEnd/>
            <a:tailEnd/>
          </a:ln>
        </p:spPr>
        <p:txBody>
          <a:bodyPr>
            <a:spAutoFit/>
          </a:bodyPr>
          <a:lstStyle/>
          <a:p>
            <a:pPr>
              <a:spcBef>
                <a:spcPct val="50000"/>
              </a:spcBef>
            </a:pPr>
            <a:r>
              <a:rPr lang="ja-JP" altLang="en-US" sz="2800">
                <a:solidFill>
                  <a:srgbClr val="FF0000"/>
                </a:solidFill>
              </a:rPr>
              <a:t>持って行った</a:t>
            </a:r>
          </a:p>
        </p:txBody>
      </p:sp>
      <p:sp>
        <p:nvSpPr>
          <p:cNvPr id="19" name="Text Box 14"/>
          <p:cNvSpPr txBox="1">
            <a:spLocks noChangeArrowheads="1"/>
          </p:cNvSpPr>
          <p:nvPr/>
        </p:nvSpPr>
        <p:spPr bwMode="auto">
          <a:xfrm>
            <a:off x="3332035" y="5050616"/>
            <a:ext cx="2590800" cy="519113"/>
          </a:xfrm>
          <a:prstGeom prst="rect">
            <a:avLst/>
          </a:prstGeom>
          <a:noFill/>
          <a:ln w="9525">
            <a:noFill/>
            <a:miter lim="800000"/>
            <a:headEnd/>
            <a:tailEnd/>
          </a:ln>
        </p:spPr>
        <p:txBody>
          <a:bodyPr>
            <a:spAutoFit/>
          </a:bodyPr>
          <a:lstStyle/>
          <a:p>
            <a:pPr>
              <a:spcBef>
                <a:spcPct val="50000"/>
              </a:spcBef>
            </a:pPr>
            <a:r>
              <a:rPr lang="ja-JP" altLang="en-US" sz="2800">
                <a:solidFill>
                  <a:srgbClr val="FF0000"/>
                </a:solidFill>
              </a:rPr>
              <a:t>つかいました</a:t>
            </a:r>
          </a:p>
        </p:txBody>
      </p:sp>
      <p:sp>
        <p:nvSpPr>
          <p:cNvPr id="20" name="Text Box 15"/>
          <p:cNvSpPr txBox="1">
            <a:spLocks noChangeArrowheads="1"/>
          </p:cNvSpPr>
          <p:nvPr/>
        </p:nvSpPr>
        <p:spPr bwMode="auto">
          <a:xfrm>
            <a:off x="6132695" y="5415454"/>
            <a:ext cx="1947004" cy="523220"/>
          </a:xfrm>
          <a:prstGeom prst="rect">
            <a:avLst/>
          </a:prstGeom>
          <a:noFill/>
          <a:ln w="9525">
            <a:noFill/>
            <a:miter lim="800000"/>
            <a:headEnd/>
            <a:tailEnd/>
          </a:ln>
        </p:spPr>
        <p:txBody>
          <a:bodyPr wrap="square">
            <a:spAutoFit/>
          </a:bodyPr>
          <a:lstStyle/>
          <a:p>
            <a:pPr>
              <a:spcBef>
                <a:spcPct val="50000"/>
              </a:spcBef>
            </a:pPr>
            <a:r>
              <a:rPr lang="ja-JP" altLang="en-US" sz="2800" smtClean="0">
                <a:solidFill>
                  <a:srgbClr val="FF0000"/>
                </a:solidFill>
              </a:rPr>
              <a:t>あつまって</a:t>
            </a:r>
            <a:endParaRPr lang="ja-JP" altLang="en-US" sz="2800">
              <a:solidFill>
                <a:srgbClr val="FF0000"/>
              </a:solidFill>
            </a:endParaRPr>
          </a:p>
        </p:txBody>
      </p:sp>
      <p:sp>
        <p:nvSpPr>
          <p:cNvPr id="23" name="Text Box 15"/>
          <p:cNvSpPr txBox="1">
            <a:spLocks noChangeArrowheads="1"/>
          </p:cNvSpPr>
          <p:nvPr/>
        </p:nvSpPr>
        <p:spPr bwMode="auto">
          <a:xfrm>
            <a:off x="2962394" y="5938674"/>
            <a:ext cx="2816435" cy="523220"/>
          </a:xfrm>
          <a:prstGeom prst="rect">
            <a:avLst/>
          </a:prstGeom>
          <a:noFill/>
          <a:ln w="9525">
            <a:noFill/>
            <a:miter lim="800000"/>
            <a:headEnd/>
            <a:tailEnd/>
          </a:ln>
        </p:spPr>
        <p:txBody>
          <a:bodyPr wrap="square">
            <a:spAutoFit/>
          </a:bodyPr>
          <a:lstStyle/>
          <a:p>
            <a:pPr>
              <a:spcBef>
                <a:spcPct val="50000"/>
              </a:spcBef>
            </a:pPr>
            <a:r>
              <a:rPr lang="ja-JP" altLang="en-US" sz="2800" smtClean="0">
                <a:solidFill>
                  <a:srgbClr val="FF0000"/>
                </a:solidFill>
              </a:rPr>
              <a:t>つきます</a:t>
            </a:r>
            <a:endParaRPr lang="ja-JP" altLang="en-US" sz="2800">
              <a:solidFill>
                <a:srgbClr val="FF0000"/>
              </a:solidFill>
            </a:endParaRPr>
          </a:p>
        </p:txBody>
      </p:sp>
      <p:sp>
        <p:nvSpPr>
          <p:cNvPr id="22" name="Title 21"/>
          <p:cNvSpPr>
            <a:spLocks noGrp="1"/>
          </p:cNvSpPr>
          <p:nvPr>
            <p:ph type="title"/>
          </p:nvPr>
        </p:nvSpPr>
        <p:spPr/>
        <p:txBody>
          <a:bodyPr/>
          <a:lstStyle/>
          <a:p>
            <a:r>
              <a:rPr lang="ja-JP" altLang="en-US" smtClean="0"/>
              <a:t>旅行の時につかうべんりな言葉</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blinds(horizontal)">
                                      <p:cBhvr>
                                        <p:cTn id="17" dur="500"/>
                                        <p:tgtEl>
                                          <p:spTgt spid="2150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blinds(horizontal)">
                                      <p:cBhvr>
                                        <p:cTn id="22" dur="500"/>
                                        <p:tgtEl>
                                          <p:spTgt spid="215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blinds(horizontal)">
                                      <p:cBhvr>
                                        <p:cTn id="27" dur="500"/>
                                        <p:tgtEl>
                                          <p:spTgt spid="215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blinds(horizontal)">
                                      <p:cBhvr>
                                        <p:cTn id="32" dur="500"/>
                                        <p:tgtEl>
                                          <p:spTgt spid="215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515"/>
                                        </p:tgtEl>
                                        <p:attrNameLst>
                                          <p:attrName>style.visibility</p:attrName>
                                        </p:attrNameLst>
                                      </p:cBhvr>
                                      <p:to>
                                        <p:strVal val="visible"/>
                                      </p:to>
                                    </p:set>
                                    <p:animEffect transition="in" filter="blinds(horizontal)">
                                      <p:cBhvr>
                                        <p:cTn id="37" dur="500"/>
                                        <p:tgtEl>
                                          <p:spTgt spid="215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linds(horizont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linds(horizont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p:bldP spid="21510" grpId="0"/>
      <p:bldP spid="21513" grpId="0"/>
      <p:bldP spid="21514" grpId="0"/>
      <p:bldP spid="21515" grpId="0"/>
      <p:bldP spid="16" grpId="0"/>
      <p:bldP spid="17" grpId="0"/>
      <p:bldP spid="18" grpId="0"/>
      <p:bldP spid="19" grpId="0"/>
      <p:bldP spid="20" grpId="0"/>
      <p:bldP spid="2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ja-JP" altLang="en-US" sz="3600" dirty="0" smtClean="0"/>
              <a:t>～た</a:t>
            </a:r>
            <a:r>
              <a:rPr lang="ja-JP" altLang="en-US" sz="3600" smtClean="0"/>
              <a:t>ら</a:t>
            </a:r>
            <a:r>
              <a:rPr lang="en-US" altLang="ja-JP" sz="3600" dirty="0" smtClean="0"/>
              <a:t> (3) unexpected event</a:t>
            </a:r>
            <a:endParaRPr lang="en-US" sz="3600" dirty="0"/>
          </a:p>
        </p:txBody>
      </p:sp>
      <p:pic>
        <p:nvPicPr>
          <p:cNvPr id="15362" name="Picture 2"/>
          <p:cNvPicPr>
            <a:picLocks noChangeAspect="1" noChangeArrowheads="1"/>
          </p:cNvPicPr>
          <p:nvPr/>
        </p:nvPicPr>
        <p:blipFill>
          <a:blip r:embed="rId2"/>
          <a:srcRect/>
          <a:stretch>
            <a:fillRect/>
          </a:stretch>
        </p:blipFill>
        <p:spPr bwMode="auto">
          <a:xfrm>
            <a:off x="224850" y="1576383"/>
            <a:ext cx="8686800" cy="949632"/>
          </a:xfrm>
          <a:prstGeom prst="rect">
            <a:avLst/>
          </a:prstGeom>
          <a:noFill/>
          <a:ln w="9525">
            <a:noFill/>
            <a:miter lim="800000"/>
            <a:headEnd/>
            <a:tailEnd/>
          </a:ln>
        </p:spPr>
      </p:pic>
      <p:pic>
        <p:nvPicPr>
          <p:cNvPr id="15363" name="Picture 3"/>
          <p:cNvPicPr>
            <a:picLocks noChangeAspect="1" noChangeArrowheads="1"/>
          </p:cNvPicPr>
          <p:nvPr/>
        </p:nvPicPr>
        <p:blipFill>
          <a:blip r:embed="rId3"/>
          <a:srcRect/>
          <a:stretch>
            <a:fillRect/>
          </a:stretch>
        </p:blipFill>
        <p:spPr bwMode="auto">
          <a:xfrm>
            <a:off x="210098" y="3145143"/>
            <a:ext cx="8933902" cy="1666154"/>
          </a:xfrm>
          <a:prstGeom prst="rect">
            <a:avLst/>
          </a:prstGeom>
          <a:noFill/>
          <a:ln w="9525">
            <a:noFill/>
            <a:miter lim="800000"/>
            <a:headEnd/>
            <a:tailEnd/>
          </a:ln>
        </p:spPr>
      </p:pic>
    </p:spTree>
    <p:extLst>
      <p:ext uri="{BB962C8B-B14F-4D97-AF65-F5344CB8AC3E}">
        <p14:creationId xmlns:p14="http://schemas.microsoft.com/office/powerpoint/2010/main" xmlns="" val="13640080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738858"/>
            <a:ext cx="8229600" cy="4585741"/>
          </a:xfrm>
        </p:spPr>
        <p:txBody>
          <a:bodyPr>
            <a:normAutofit/>
          </a:bodyPr>
          <a:lstStyle/>
          <a:p>
            <a:pPr>
              <a:buNone/>
            </a:pPr>
            <a:r>
              <a:rPr lang="en-US" altLang="ja-JP" sz="2800" dirty="0" smtClean="0"/>
              <a:t>1.</a:t>
            </a:r>
            <a:r>
              <a:rPr lang="ja-JP" altLang="en-US" sz="2800" smtClean="0"/>
              <a:t>日</a:t>
            </a:r>
            <a:r>
              <a:rPr lang="ja-JP" altLang="en-US" sz="2800" dirty="0" smtClean="0"/>
              <a:t>本に</a:t>
            </a:r>
            <a:r>
              <a:rPr lang="ja-JP" altLang="en-US" sz="2800" dirty="0" smtClean="0">
                <a:solidFill>
                  <a:srgbClr val="FF0000"/>
                </a:solidFill>
              </a:rPr>
              <a:t>行ったら</a:t>
            </a:r>
            <a:r>
              <a:rPr lang="ja-JP" altLang="en-US" sz="2800" dirty="0" smtClean="0"/>
              <a:t>、かぶきが見たいです。</a:t>
            </a:r>
            <a:endParaRPr lang="en-US" sz="2800" dirty="0" smtClean="0"/>
          </a:p>
          <a:p>
            <a:pPr>
              <a:buNone/>
            </a:pPr>
            <a:r>
              <a:rPr lang="en-US" sz="2800" dirty="0" smtClean="0"/>
              <a:t>	I’d like to see Kabuki if I go to Japan.</a:t>
            </a:r>
            <a:endParaRPr lang="en-US" sz="2800" dirty="0"/>
          </a:p>
          <a:p>
            <a:pPr>
              <a:buNone/>
            </a:pPr>
            <a:r>
              <a:rPr lang="en-US" altLang="ja-JP" sz="2800" dirty="0" smtClean="0"/>
              <a:t>2. </a:t>
            </a:r>
            <a:r>
              <a:rPr lang="ja-JP" altLang="en-US" sz="2800" smtClean="0"/>
              <a:t>家に</a:t>
            </a:r>
            <a:r>
              <a:rPr lang="ja-JP" altLang="en-US" sz="2800" smtClean="0">
                <a:solidFill>
                  <a:srgbClr val="FF0000"/>
                </a:solidFill>
              </a:rPr>
              <a:t>帰ったら</a:t>
            </a:r>
            <a:r>
              <a:rPr lang="ja-JP" altLang="en-US" sz="2800" smtClean="0"/>
              <a:t>、電話</a:t>
            </a:r>
            <a:r>
              <a:rPr lang="en-US" altLang="ja-JP" sz="2800" dirty="0" smtClean="0"/>
              <a:t>(</a:t>
            </a:r>
            <a:r>
              <a:rPr lang="ja-JP" altLang="en-US" sz="2800" smtClean="0"/>
              <a:t>でんわ</a:t>
            </a:r>
            <a:r>
              <a:rPr lang="en-US" altLang="ja-JP" sz="2800" dirty="0" smtClean="0"/>
              <a:t>)</a:t>
            </a:r>
            <a:r>
              <a:rPr lang="ja-JP" altLang="en-US" sz="2800" smtClean="0"/>
              <a:t>します。</a:t>
            </a:r>
            <a:endParaRPr lang="en-US" altLang="ja-JP" sz="2800" dirty="0" smtClean="0"/>
          </a:p>
          <a:p>
            <a:pPr>
              <a:buNone/>
            </a:pPr>
            <a:r>
              <a:rPr lang="en-US" altLang="ja-JP" sz="2800" dirty="0" smtClean="0"/>
              <a:t>	I’ll call you after/when I get home.</a:t>
            </a:r>
          </a:p>
          <a:p>
            <a:pPr>
              <a:buFont typeface="Wingdings" pitchFamily="2" charset="2"/>
              <a:buChar char="Ø"/>
            </a:pPr>
            <a:r>
              <a:rPr lang="ja-JP" altLang="en-US" sz="2800" smtClean="0"/>
              <a:t>じ</a:t>
            </a:r>
            <a:r>
              <a:rPr lang="ja-JP" altLang="en-US" sz="2800" dirty="0" smtClean="0"/>
              <a:t>ゅんびが</a:t>
            </a:r>
            <a:r>
              <a:rPr lang="ja-JP" altLang="en-US" sz="2800" dirty="0" smtClean="0">
                <a:solidFill>
                  <a:srgbClr val="FF0000"/>
                </a:solidFill>
              </a:rPr>
              <a:t>できたら</a:t>
            </a:r>
            <a:r>
              <a:rPr lang="ja-JP" altLang="en-US" sz="2800" dirty="0" smtClean="0"/>
              <a:t>、よんで下さい。</a:t>
            </a:r>
            <a:endParaRPr lang="en-US" altLang="ja-JP" sz="2800" dirty="0" smtClean="0"/>
          </a:p>
          <a:p>
            <a:pPr>
              <a:buNone/>
            </a:pPr>
            <a:r>
              <a:rPr lang="en-US" sz="2800" dirty="0" smtClean="0"/>
              <a:t>	Please call me when the preparation is done.</a:t>
            </a:r>
          </a:p>
          <a:p>
            <a:pPr>
              <a:buNone/>
            </a:pPr>
            <a:r>
              <a:rPr lang="en-US" sz="2800" dirty="0" smtClean="0"/>
              <a:t>3. </a:t>
            </a:r>
            <a:r>
              <a:rPr lang="ja-JP" altLang="en-US" sz="2800" smtClean="0"/>
              <a:t>家に</a:t>
            </a:r>
            <a:r>
              <a:rPr lang="ja-JP" altLang="en-US" sz="2800" smtClean="0">
                <a:solidFill>
                  <a:srgbClr val="FF0000"/>
                </a:solidFill>
              </a:rPr>
              <a:t>帰ったら</a:t>
            </a:r>
            <a:r>
              <a:rPr lang="ja-JP" altLang="en-US" sz="2800" smtClean="0"/>
              <a:t>、ねこがへやにいた。</a:t>
            </a:r>
            <a:endParaRPr lang="en-US" altLang="ja-JP" sz="2800" dirty="0" smtClean="0"/>
          </a:p>
          <a:p>
            <a:pPr>
              <a:buNone/>
            </a:pPr>
            <a:r>
              <a:rPr lang="en-US" sz="2800" dirty="0" smtClean="0"/>
              <a:t>	When I got home, there was a cat in my room.</a:t>
            </a:r>
            <a:endParaRPr lang="en-US" sz="2800" dirty="0"/>
          </a:p>
        </p:txBody>
      </p:sp>
      <p:sp>
        <p:nvSpPr>
          <p:cNvPr id="4" name="Title 3"/>
          <p:cNvSpPr>
            <a:spLocks noGrp="1"/>
          </p:cNvSpPr>
          <p:nvPr>
            <p:ph type="title"/>
          </p:nvPr>
        </p:nvSpPr>
        <p:spPr/>
        <p:txBody>
          <a:bodyPr/>
          <a:lstStyle/>
          <a:p>
            <a:r>
              <a:rPr lang="en-US" dirty="0" smtClean="0"/>
              <a:t>Various types of </a:t>
            </a:r>
            <a:r>
              <a:rPr lang="ja-JP" altLang="en-US" smtClean="0"/>
              <a:t>～たら</a:t>
            </a:r>
            <a:endParaRPr lang="en-US" dirty="0"/>
          </a:p>
        </p:txBody>
      </p:sp>
    </p:spTree>
    <p:extLst>
      <p:ext uri="{BB962C8B-B14F-4D97-AF65-F5344CB8AC3E}">
        <p14:creationId xmlns="" xmlns:p14="http://schemas.microsoft.com/office/powerpoint/2010/main" val="2437845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447799"/>
            <a:ext cx="8077200" cy="5192843"/>
          </a:xfrm>
        </p:spPr>
        <p:txBody>
          <a:bodyPr>
            <a:normAutofit lnSpcReduction="10000"/>
          </a:bodyPr>
          <a:lstStyle/>
          <a:p>
            <a:pPr marL="514350" indent="-514350">
              <a:buFont typeface="+mj-lt"/>
              <a:buAutoNum type="arabicPeriod"/>
            </a:pPr>
            <a:r>
              <a:rPr lang="ja-JP" altLang="en-US" sz="2800" dirty="0"/>
              <a:t>パーティに</a:t>
            </a:r>
            <a:r>
              <a:rPr lang="en-US" altLang="ja-JP" sz="2800" dirty="0"/>
              <a:t>(</a:t>
            </a:r>
            <a:r>
              <a:rPr lang="ja-JP" altLang="en-US" sz="2800" dirty="0"/>
              <a:t>　　</a:t>
            </a:r>
            <a:r>
              <a:rPr lang="en-US" altLang="ja-JP" sz="2800" dirty="0"/>
              <a:t>)</a:t>
            </a:r>
            <a:r>
              <a:rPr lang="ja-JP" altLang="en-US" sz="2800" dirty="0"/>
              <a:t>、ブラウンさんに会いました。</a:t>
            </a:r>
            <a:r>
              <a:rPr lang="en-US" altLang="ja-JP" sz="2800" dirty="0"/>
              <a:t>(</a:t>
            </a:r>
            <a:r>
              <a:rPr lang="ja-JP" altLang="en-US" sz="2800" dirty="0"/>
              <a:t>行く</a:t>
            </a:r>
            <a:r>
              <a:rPr lang="en-US" altLang="ja-JP" sz="2800" dirty="0" smtClean="0"/>
              <a:t>)</a:t>
            </a:r>
          </a:p>
          <a:p>
            <a:pPr marL="0" indent="0">
              <a:buNone/>
            </a:pPr>
            <a:r>
              <a:rPr lang="ja-JP" altLang="en-US" sz="2800" dirty="0" smtClean="0"/>
              <a:t>　</a:t>
            </a:r>
            <a:r>
              <a:rPr lang="ja-JP" altLang="en-US" sz="2800" smtClean="0"/>
              <a:t>　</a:t>
            </a:r>
            <a:r>
              <a:rPr lang="en-US" altLang="ja-JP" sz="2800" dirty="0" smtClean="0"/>
              <a:t>	</a:t>
            </a:r>
            <a:r>
              <a:rPr lang="ja-JP" altLang="en-US" sz="2800" smtClean="0">
                <a:solidFill>
                  <a:srgbClr val="FF0000"/>
                </a:solidFill>
              </a:rPr>
              <a:t>パ</a:t>
            </a:r>
            <a:r>
              <a:rPr lang="ja-JP" altLang="en-US" sz="2800" dirty="0" smtClean="0">
                <a:solidFill>
                  <a:srgbClr val="FF0000"/>
                </a:solidFill>
              </a:rPr>
              <a:t>ーティに行ったら、ブラウンさんに会いました。</a:t>
            </a:r>
            <a:endParaRPr lang="en-US" altLang="ja-JP" sz="2800" dirty="0">
              <a:solidFill>
                <a:srgbClr val="FF0000"/>
              </a:solidFill>
            </a:endParaRPr>
          </a:p>
          <a:p>
            <a:pPr marL="514350" indent="-514350">
              <a:buFont typeface="+mj-lt"/>
              <a:buAutoNum type="arabicPeriod" startAt="2"/>
            </a:pPr>
            <a:r>
              <a:rPr lang="ja-JP" altLang="en-US" sz="2800" dirty="0"/>
              <a:t>メアリーさんに</a:t>
            </a:r>
            <a:r>
              <a:rPr lang="en-US" altLang="ja-JP" sz="2800" dirty="0"/>
              <a:t>(</a:t>
            </a:r>
            <a:r>
              <a:rPr lang="ja-JP" altLang="en-US" sz="2800" dirty="0"/>
              <a:t>　　</a:t>
            </a:r>
            <a:r>
              <a:rPr lang="en-US" altLang="ja-JP" sz="2800" dirty="0"/>
              <a:t>)</a:t>
            </a:r>
            <a:r>
              <a:rPr lang="ja-JP" altLang="en-US" sz="2800" dirty="0"/>
              <a:t>、わかりますよ</a:t>
            </a:r>
            <a:r>
              <a:rPr lang="ja-JP" altLang="en-US" sz="2800" dirty="0" smtClean="0"/>
              <a:t>。</a:t>
            </a:r>
            <a:r>
              <a:rPr lang="en-US" altLang="ja-JP" sz="2800" dirty="0" smtClean="0"/>
              <a:t>(</a:t>
            </a:r>
            <a:r>
              <a:rPr lang="ja-JP" altLang="en-US" sz="2800" dirty="0"/>
              <a:t>聞</a:t>
            </a:r>
            <a:r>
              <a:rPr lang="ja-JP" altLang="en-US" sz="2800" dirty="0" smtClean="0"/>
              <a:t>く</a:t>
            </a:r>
            <a:r>
              <a:rPr lang="en-US" altLang="ja-JP" sz="2800" dirty="0" smtClean="0"/>
              <a:t>)</a:t>
            </a:r>
          </a:p>
          <a:p>
            <a:pPr marL="0" indent="0">
              <a:buNone/>
            </a:pPr>
            <a:r>
              <a:rPr lang="ja-JP" altLang="en-US" sz="2800" dirty="0" smtClean="0"/>
              <a:t>　</a:t>
            </a:r>
            <a:r>
              <a:rPr lang="ja-JP" altLang="en-US" sz="2800" smtClean="0"/>
              <a:t>　</a:t>
            </a:r>
            <a:r>
              <a:rPr lang="en-US" altLang="ja-JP" sz="2800" dirty="0" smtClean="0"/>
              <a:t>	</a:t>
            </a:r>
            <a:r>
              <a:rPr lang="ja-JP" altLang="en-US" sz="2800" smtClean="0">
                <a:solidFill>
                  <a:srgbClr val="FF0000"/>
                </a:solidFill>
              </a:rPr>
              <a:t>メ</a:t>
            </a:r>
            <a:r>
              <a:rPr lang="ja-JP" altLang="en-US" sz="2800" dirty="0" smtClean="0">
                <a:solidFill>
                  <a:srgbClr val="FF0000"/>
                </a:solidFill>
              </a:rPr>
              <a:t>アリーさんに聞いたら、わかりますよ。</a:t>
            </a:r>
            <a:endParaRPr lang="en-US" altLang="ja-JP" sz="2800" dirty="0">
              <a:solidFill>
                <a:srgbClr val="FF0000"/>
              </a:solidFill>
            </a:endParaRPr>
          </a:p>
          <a:p>
            <a:pPr marL="514350" indent="-514350">
              <a:buFont typeface="+mj-lt"/>
              <a:buAutoNum type="arabicPeriod" startAt="3"/>
            </a:pPr>
            <a:r>
              <a:rPr lang="ja-JP" altLang="en-US" sz="2800" smtClean="0"/>
              <a:t>明日</a:t>
            </a:r>
            <a:r>
              <a:rPr lang="en-US" altLang="ja-JP" sz="2800" dirty="0" smtClean="0"/>
              <a:t>(</a:t>
            </a:r>
            <a:r>
              <a:rPr lang="ja-JP" altLang="en-US" sz="2800" dirty="0"/>
              <a:t>　　</a:t>
            </a:r>
            <a:r>
              <a:rPr lang="en-US" altLang="ja-JP" sz="2800" dirty="0"/>
              <a:t>)</a:t>
            </a:r>
            <a:r>
              <a:rPr lang="ja-JP" altLang="en-US" sz="2800" dirty="0"/>
              <a:t>、家にいます。</a:t>
            </a:r>
            <a:r>
              <a:rPr lang="en-US" altLang="ja-JP" sz="2800" dirty="0"/>
              <a:t>(</a:t>
            </a:r>
            <a:r>
              <a:rPr lang="ja-JP" altLang="en-US" sz="2800" dirty="0"/>
              <a:t>寒い</a:t>
            </a:r>
            <a:r>
              <a:rPr lang="en-US" altLang="ja-JP" sz="2800" dirty="0" smtClean="0"/>
              <a:t>)</a:t>
            </a:r>
          </a:p>
          <a:p>
            <a:pPr marL="0" indent="0">
              <a:buNone/>
            </a:pPr>
            <a:r>
              <a:rPr lang="ja-JP" altLang="en-US" sz="2800" dirty="0"/>
              <a:t>　</a:t>
            </a:r>
            <a:r>
              <a:rPr lang="ja-JP" altLang="en-US" sz="2800" smtClean="0"/>
              <a:t>　</a:t>
            </a:r>
            <a:r>
              <a:rPr lang="en-US" altLang="ja-JP" sz="2800" dirty="0" smtClean="0"/>
              <a:t>	</a:t>
            </a:r>
            <a:r>
              <a:rPr lang="ja-JP" altLang="en-US" sz="2800" smtClean="0">
                <a:solidFill>
                  <a:srgbClr val="FF0000"/>
                </a:solidFill>
              </a:rPr>
              <a:t>明日寒</a:t>
            </a:r>
            <a:r>
              <a:rPr lang="ja-JP" altLang="en-US" sz="2800" dirty="0" smtClean="0">
                <a:solidFill>
                  <a:srgbClr val="FF0000"/>
                </a:solidFill>
              </a:rPr>
              <a:t>かったら、家にいます。</a:t>
            </a:r>
            <a:endParaRPr lang="en-US" altLang="ja-JP" sz="2800" dirty="0">
              <a:solidFill>
                <a:srgbClr val="FF0000"/>
              </a:solidFill>
            </a:endParaRPr>
          </a:p>
          <a:p>
            <a:pPr marL="514350" indent="-514350">
              <a:buFont typeface="+mj-lt"/>
              <a:buAutoNum type="arabicPeriod" startAt="4"/>
            </a:pPr>
            <a:r>
              <a:rPr lang="ja-JP" altLang="en-US" sz="2800" smtClean="0"/>
              <a:t>田中さんがその本を</a:t>
            </a:r>
            <a:r>
              <a:rPr lang="en-US" altLang="ja-JP" sz="2800" dirty="0"/>
              <a:t>(</a:t>
            </a:r>
            <a:r>
              <a:rPr lang="ja-JP" altLang="en-US" sz="2800" dirty="0"/>
              <a:t>　　</a:t>
            </a:r>
            <a:r>
              <a:rPr lang="en-US" altLang="ja-JP" sz="2800" dirty="0" smtClean="0"/>
              <a:t>)</a:t>
            </a:r>
            <a:r>
              <a:rPr lang="ja-JP" altLang="en-US" sz="2800" dirty="0" smtClean="0"/>
              <a:t>、</a:t>
            </a:r>
            <a:r>
              <a:rPr lang="ja-JP" altLang="en-US" sz="2800" dirty="0"/>
              <a:t>私も買います。</a:t>
            </a:r>
            <a:r>
              <a:rPr lang="en-US" altLang="ja-JP" sz="2800" dirty="0"/>
              <a:t>(</a:t>
            </a:r>
            <a:r>
              <a:rPr lang="ja-JP" altLang="en-US" sz="2800" dirty="0"/>
              <a:t>買う</a:t>
            </a:r>
            <a:r>
              <a:rPr lang="en-US" altLang="ja-JP" sz="2800" dirty="0" smtClean="0"/>
              <a:t>)</a:t>
            </a:r>
          </a:p>
          <a:p>
            <a:pPr marL="0" indent="0">
              <a:buNone/>
            </a:pPr>
            <a:r>
              <a:rPr lang="ja-JP" altLang="en-US" sz="2800" dirty="0"/>
              <a:t>　</a:t>
            </a:r>
            <a:r>
              <a:rPr lang="ja-JP" altLang="en-US" sz="2800" smtClean="0"/>
              <a:t>　</a:t>
            </a:r>
            <a:r>
              <a:rPr lang="en-US" altLang="ja-JP" sz="2800" dirty="0" smtClean="0"/>
              <a:t>	</a:t>
            </a:r>
            <a:r>
              <a:rPr lang="ja-JP" altLang="en-US" sz="2800" smtClean="0">
                <a:solidFill>
                  <a:srgbClr val="FF0000"/>
                </a:solidFill>
              </a:rPr>
              <a:t>田中さんがその本を</a:t>
            </a:r>
            <a:r>
              <a:rPr lang="ja-JP" altLang="en-US" sz="2800" dirty="0" smtClean="0">
                <a:solidFill>
                  <a:srgbClr val="FF0000"/>
                </a:solidFill>
              </a:rPr>
              <a:t>買ったら、私も買いま</a:t>
            </a:r>
            <a:r>
              <a:rPr lang="ja-JP" altLang="en-US" sz="2800" smtClean="0">
                <a:solidFill>
                  <a:srgbClr val="FF0000"/>
                </a:solidFill>
              </a:rPr>
              <a:t>す。</a:t>
            </a:r>
            <a:endParaRPr lang="en-US" altLang="ja-JP" sz="2800" dirty="0" smtClean="0">
              <a:solidFill>
                <a:srgbClr val="FF0000"/>
              </a:solidFill>
            </a:endParaRPr>
          </a:p>
          <a:p>
            <a:pPr marL="514350" indent="-514350">
              <a:buFont typeface="+mj-lt"/>
              <a:buAutoNum type="arabicPeriod" startAt="6"/>
            </a:pPr>
            <a:r>
              <a:rPr lang="ja-JP" altLang="en-US" sz="2800" smtClean="0"/>
              <a:t>スミスさんが</a:t>
            </a:r>
            <a:r>
              <a:rPr lang="en-US" altLang="ja-JP" sz="2800" dirty="0" smtClean="0"/>
              <a:t>(</a:t>
            </a:r>
            <a:r>
              <a:rPr lang="ja-JP" altLang="en-US" sz="2800" smtClean="0"/>
              <a:t>　　</a:t>
            </a:r>
            <a:r>
              <a:rPr lang="en-US" altLang="ja-JP" sz="2800" dirty="0" smtClean="0"/>
              <a:t>)</a:t>
            </a:r>
            <a:r>
              <a:rPr lang="ja-JP" altLang="en-US" sz="2800" smtClean="0"/>
              <a:t>、おしえてください。</a:t>
            </a:r>
            <a:r>
              <a:rPr lang="en-US" altLang="ja-JP" sz="2800" dirty="0" smtClean="0"/>
              <a:t>(</a:t>
            </a:r>
            <a:r>
              <a:rPr lang="ja-JP" altLang="en-US" sz="2800" smtClean="0"/>
              <a:t>来る</a:t>
            </a:r>
            <a:r>
              <a:rPr lang="en-US" altLang="ja-JP" sz="2800" dirty="0" smtClean="0"/>
              <a:t>)</a:t>
            </a:r>
          </a:p>
          <a:p>
            <a:pPr marL="0" indent="0">
              <a:buNone/>
            </a:pPr>
            <a:r>
              <a:rPr lang="ja-JP" altLang="en-US" sz="2800" smtClean="0"/>
              <a:t>　　</a:t>
            </a:r>
            <a:r>
              <a:rPr lang="en-US" altLang="ja-JP" sz="2800" dirty="0" smtClean="0"/>
              <a:t>	</a:t>
            </a:r>
            <a:r>
              <a:rPr lang="ja-JP" altLang="en-US" sz="2800" smtClean="0">
                <a:solidFill>
                  <a:srgbClr val="FF0000"/>
                </a:solidFill>
              </a:rPr>
              <a:t>スミスさんが来たら、おしえて下さい。</a:t>
            </a:r>
            <a:endParaRPr lang="en-US" altLang="ja-JP" sz="2800" dirty="0" smtClean="0">
              <a:solidFill>
                <a:srgbClr val="FF0000"/>
              </a:solidFill>
            </a:endParaRPr>
          </a:p>
          <a:p>
            <a:pPr marL="0" indent="0">
              <a:buNone/>
            </a:pPr>
            <a:endParaRPr lang="en-US" altLang="ja-JP" sz="2800" dirty="0"/>
          </a:p>
        </p:txBody>
      </p:sp>
      <p:sp>
        <p:nvSpPr>
          <p:cNvPr id="4" name="Title 3"/>
          <p:cNvSpPr>
            <a:spLocks noGrp="1"/>
          </p:cNvSpPr>
          <p:nvPr>
            <p:ph type="title"/>
          </p:nvPr>
        </p:nvSpPr>
        <p:spPr/>
        <p:txBody>
          <a:bodyPr/>
          <a:lstStyle/>
          <a:p>
            <a:r>
              <a:rPr lang="ja-JP" altLang="en-US" smtClean="0"/>
              <a:t>れんしゅう</a:t>
            </a:r>
            <a:endParaRPr lang="en-US" dirty="0"/>
          </a:p>
        </p:txBody>
      </p:sp>
    </p:spTree>
    <p:extLst>
      <p:ext uri="{BB962C8B-B14F-4D97-AF65-F5344CB8AC3E}">
        <p14:creationId xmlns="" xmlns:p14="http://schemas.microsoft.com/office/powerpoint/2010/main" val="306366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話してみましょう</a:t>
            </a:r>
            <a:endParaRPr lang="en-US" dirty="0"/>
          </a:p>
        </p:txBody>
      </p:sp>
      <p:sp>
        <p:nvSpPr>
          <p:cNvPr id="3" name="Content Placeholder 2"/>
          <p:cNvSpPr>
            <a:spLocks noGrp="1"/>
          </p:cNvSpPr>
          <p:nvPr>
            <p:ph sz="quarter" idx="1"/>
          </p:nvPr>
        </p:nvSpPr>
        <p:spPr>
          <a:xfrm>
            <a:off x="609600" y="1663908"/>
            <a:ext cx="8077200" cy="4976734"/>
          </a:xfrm>
        </p:spPr>
        <p:txBody>
          <a:bodyPr>
            <a:normAutofit/>
          </a:bodyPr>
          <a:lstStyle/>
          <a:p>
            <a:pPr marL="514350" indent="-514350">
              <a:lnSpc>
                <a:spcPct val="150000"/>
              </a:lnSpc>
              <a:buFont typeface="+mj-lt"/>
              <a:buAutoNum type="arabicPeriod"/>
            </a:pPr>
            <a:r>
              <a:rPr lang="ja-JP" altLang="en-US" smtClean="0"/>
              <a:t>日本に行ったら＿＿＿＿＿＿＿＿＿＿＿。</a:t>
            </a:r>
            <a:endParaRPr lang="en-US" altLang="ja-JP" dirty="0" smtClean="0"/>
          </a:p>
          <a:p>
            <a:pPr marL="514350" indent="-514350">
              <a:lnSpc>
                <a:spcPct val="150000"/>
              </a:lnSpc>
              <a:buFont typeface="+mj-lt"/>
              <a:buAutoNum type="arabicPeriod"/>
            </a:pPr>
            <a:r>
              <a:rPr lang="ja-JP" altLang="en-US" smtClean="0"/>
              <a:t>週末、雨がふったら＿＿＿＿＿＿＿＿＿。</a:t>
            </a:r>
            <a:endParaRPr lang="en-US" altLang="ja-JP" dirty="0" smtClean="0"/>
          </a:p>
          <a:p>
            <a:pPr marL="514350" indent="-514350">
              <a:lnSpc>
                <a:spcPct val="150000"/>
              </a:lnSpc>
              <a:buFont typeface="+mj-lt"/>
              <a:buAutoNum type="arabicPeriod"/>
            </a:pPr>
            <a:r>
              <a:rPr lang="ja-JP" altLang="en-US" smtClean="0"/>
              <a:t>もっと時間があったら＿＿＿＿＿＿＿＿。</a:t>
            </a:r>
            <a:endParaRPr lang="en-US" altLang="ja-JP" dirty="0" smtClean="0"/>
          </a:p>
          <a:p>
            <a:pPr marL="514350" indent="-514350">
              <a:lnSpc>
                <a:spcPct val="150000"/>
              </a:lnSpc>
              <a:buFont typeface="+mj-lt"/>
              <a:buAutoNum type="arabicPeriod"/>
            </a:pPr>
            <a:r>
              <a:rPr lang="ja-JP" altLang="en-US" smtClean="0"/>
              <a:t>毎日、朝起きたら＿＿＿＿＿＿＿＿＿＿。</a:t>
            </a:r>
            <a:endParaRPr lang="en-US" altLang="ja-JP" dirty="0" smtClean="0"/>
          </a:p>
          <a:p>
            <a:pPr marL="514350" indent="-514350">
              <a:lnSpc>
                <a:spcPct val="150000"/>
              </a:lnSpc>
              <a:buFont typeface="+mj-lt"/>
              <a:buAutoNum type="arabicPeriod"/>
            </a:pPr>
            <a:r>
              <a:rPr lang="ja-JP" altLang="en-US" smtClean="0"/>
              <a:t>家に帰ったら＿＿＿＿＿＿＿＿＿＿＿＿。</a:t>
            </a:r>
            <a:endParaRPr lang="en-US" altLang="ja-JP" dirty="0" smtClean="0"/>
          </a:p>
          <a:p>
            <a:pPr marL="514350" indent="-514350">
              <a:lnSpc>
                <a:spcPct val="150000"/>
              </a:lnSpc>
              <a:buFont typeface="+mj-lt"/>
              <a:buAutoNum type="arabicPeriod"/>
            </a:pPr>
            <a:endParaRPr lang="en-US" altLang="ja-JP" dirty="0"/>
          </a:p>
        </p:txBody>
      </p:sp>
    </p:spTree>
    <p:extLst>
      <p:ext uri="{BB962C8B-B14F-4D97-AF65-F5344CB8AC3E}">
        <p14:creationId xmlns:p14="http://schemas.microsoft.com/office/powerpoint/2010/main" xmlns="" val="30636632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1775240" y="1665938"/>
            <a:ext cx="5644891" cy="2655483"/>
          </a:xfrm>
          <a:prstGeom prst="rect">
            <a:avLst/>
          </a:prstGeom>
          <a:noFill/>
          <a:ln w="9525">
            <a:noFill/>
            <a:miter lim="800000"/>
            <a:headEnd/>
            <a:tailEnd/>
          </a:ln>
        </p:spPr>
      </p:pic>
      <p:pic>
        <p:nvPicPr>
          <p:cNvPr id="6147" name="Picture 3"/>
          <p:cNvPicPr>
            <a:picLocks noChangeAspect="1" noChangeArrowheads="1"/>
          </p:cNvPicPr>
          <p:nvPr/>
        </p:nvPicPr>
        <p:blipFill>
          <a:blip r:embed="rId4"/>
          <a:srcRect/>
          <a:stretch>
            <a:fillRect/>
          </a:stretch>
        </p:blipFill>
        <p:spPr bwMode="auto">
          <a:xfrm>
            <a:off x="740919" y="4657044"/>
            <a:ext cx="7592518" cy="1791657"/>
          </a:xfrm>
          <a:prstGeom prst="rect">
            <a:avLst/>
          </a:prstGeom>
          <a:noFill/>
          <a:ln w="6350">
            <a:solidFill>
              <a:schemeClr val="tx1"/>
            </a:solidFill>
            <a:miter lim="800000"/>
            <a:headEnd/>
            <a:tailEnd/>
          </a:ln>
        </p:spPr>
      </p:pic>
      <p:sp>
        <p:nvSpPr>
          <p:cNvPr id="5" name="Title 4"/>
          <p:cNvSpPr>
            <a:spLocks noGrp="1"/>
          </p:cNvSpPr>
          <p:nvPr>
            <p:ph type="title"/>
          </p:nvPr>
        </p:nvSpPr>
        <p:spPr/>
        <p:txBody>
          <a:bodyPr/>
          <a:lstStyle/>
          <a:p>
            <a:r>
              <a:rPr lang="en-US" sz="3600" dirty="0" smtClean="0"/>
              <a:t>P105, 106 Activity 2</a:t>
            </a:r>
            <a:endParaRPr lang="en-US" sz="3600" dirty="0"/>
          </a:p>
        </p:txBody>
      </p:sp>
    </p:spTree>
    <p:extLst>
      <p:ext uri="{BB962C8B-B14F-4D97-AF65-F5344CB8AC3E}">
        <p14:creationId xmlns="" xmlns:p14="http://schemas.microsoft.com/office/powerpoint/2010/main" val="30636632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801974" y="1240971"/>
            <a:ext cx="7457607" cy="1914986"/>
          </a:xfrm>
          <a:prstGeom prst="rect">
            <a:avLst/>
          </a:prstGeom>
          <a:noFill/>
          <a:ln w="9525">
            <a:solidFill>
              <a:schemeClr val="tx1"/>
            </a:solidFill>
            <a:miter lim="800000"/>
            <a:headEnd/>
            <a:tailEnd/>
          </a:ln>
        </p:spPr>
      </p:pic>
      <p:pic>
        <p:nvPicPr>
          <p:cNvPr id="7171" name="Picture 3"/>
          <p:cNvPicPr>
            <a:picLocks noChangeAspect="1" noChangeArrowheads="1"/>
          </p:cNvPicPr>
          <p:nvPr/>
        </p:nvPicPr>
        <p:blipFill>
          <a:blip r:embed="rId4"/>
          <a:srcRect/>
          <a:stretch>
            <a:fillRect/>
          </a:stretch>
        </p:blipFill>
        <p:spPr bwMode="auto">
          <a:xfrm>
            <a:off x="801974" y="3494314"/>
            <a:ext cx="7457607" cy="2094260"/>
          </a:xfrm>
          <a:prstGeom prst="rect">
            <a:avLst/>
          </a:prstGeom>
          <a:noFill/>
          <a:ln w="6350">
            <a:solidFill>
              <a:schemeClr val="tx1"/>
            </a:solidFill>
            <a:miter lim="800000"/>
            <a:headEnd/>
            <a:tailEnd/>
          </a:ln>
        </p:spPr>
      </p:pic>
    </p:spTree>
    <p:extLst>
      <p:ext uri="{BB962C8B-B14F-4D97-AF65-F5344CB8AC3E}">
        <p14:creationId xmlns="" xmlns:p14="http://schemas.microsoft.com/office/powerpoint/2010/main" val="30636632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a:stretch>
            <a:fillRect/>
          </a:stretch>
        </p:blipFill>
        <p:spPr bwMode="auto">
          <a:xfrm>
            <a:off x="1619797" y="274638"/>
            <a:ext cx="5724525" cy="2085975"/>
          </a:xfrm>
          <a:prstGeom prst="rect">
            <a:avLst/>
          </a:prstGeom>
          <a:noFill/>
          <a:ln w="9525">
            <a:solidFill>
              <a:schemeClr val="tx1"/>
            </a:solidFill>
            <a:miter lim="800000"/>
            <a:headEnd/>
            <a:tailEnd/>
          </a:ln>
        </p:spPr>
      </p:pic>
      <p:pic>
        <p:nvPicPr>
          <p:cNvPr id="8195" name="Picture 3"/>
          <p:cNvPicPr>
            <a:picLocks noChangeAspect="1" noChangeArrowheads="1"/>
          </p:cNvPicPr>
          <p:nvPr/>
        </p:nvPicPr>
        <p:blipFill>
          <a:blip r:embed="rId4"/>
          <a:srcRect/>
          <a:stretch>
            <a:fillRect/>
          </a:stretch>
        </p:blipFill>
        <p:spPr bwMode="auto">
          <a:xfrm>
            <a:off x="457200" y="2546233"/>
            <a:ext cx="8523704" cy="1726616"/>
          </a:xfrm>
          <a:prstGeom prst="rect">
            <a:avLst/>
          </a:prstGeom>
          <a:noFill/>
          <a:ln w="9525">
            <a:solidFill>
              <a:schemeClr val="tx1"/>
            </a:solidFill>
            <a:miter lim="800000"/>
            <a:headEnd/>
            <a:tailEnd/>
          </a:ln>
        </p:spPr>
      </p:pic>
      <p:pic>
        <p:nvPicPr>
          <p:cNvPr id="8197" name="Picture 5"/>
          <p:cNvPicPr>
            <a:picLocks noChangeAspect="1" noChangeArrowheads="1"/>
          </p:cNvPicPr>
          <p:nvPr/>
        </p:nvPicPr>
        <p:blipFill>
          <a:blip r:embed="rId5"/>
          <a:srcRect/>
          <a:stretch>
            <a:fillRect/>
          </a:stretch>
        </p:blipFill>
        <p:spPr bwMode="auto">
          <a:xfrm>
            <a:off x="1005358" y="4673665"/>
            <a:ext cx="6894460" cy="1869541"/>
          </a:xfrm>
          <a:prstGeom prst="rect">
            <a:avLst/>
          </a:prstGeom>
          <a:noFill/>
          <a:ln w="9525">
            <a:solidFill>
              <a:schemeClr val="tx1"/>
            </a:solidFill>
            <a:miter lim="800000"/>
            <a:headEnd/>
            <a:tailEnd/>
          </a:ln>
        </p:spPr>
      </p:pic>
    </p:spTree>
    <p:extLst>
      <p:ext uri="{BB962C8B-B14F-4D97-AF65-F5344CB8AC3E}">
        <p14:creationId xmlns="" xmlns:p14="http://schemas.microsoft.com/office/powerpoint/2010/main" val="306366329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828800"/>
            <a:ext cx="8077200" cy="4811842"/>
          </a:xfrm>
        </p:spPr>
        <p:txBody>
          <a:bodyPr>
            <a:normAutofit/>
          </a:bodyPr>
          <a:lstStyle/>
          <a:p>
            <a:pPr marL="514350" indent="-514350">
              <a:lnSpc>
                <a:spcPct val="150000"/>
              </a:lnSpc>
              <a:buFont typeface="+mj-lt"/>
              <a:buAutoNum type="arabicPeriod"/>
            </a:pPr>
            <a:r>
              <a:rPr lang="ja-JP" altLang="en-US" sz="2800" smtClean="0"/>
              <a:t>朝起きたら、何をしますか。</a:t>
            </a:r>
            <a:endParaRPr lang="en-US" altLang="ja-JP" sz="2800" dirty="0" smtClean="0"/>
          </a:p>
          <a:p>
            <a:pPr marL="514350" indent="-514350">
              <a:lnSpc>
                <a:spcPct val="150000"/>
              </a:lnSpc>
              <a:buFont typeface="+mj-lt"/>
              <a:buAutoNum type="arabicPeriod"/>
            </a:pPr>
            <a:r>
              <a:rPr lang="ja-JP" altLang="en-US" sz="2800" smtClean="0"/>
              <a:t>今日、家に帰ったら何をしますか。</a:t>
            </a:r>
            <a:endParaRPr lang="en-US" altLang="ja-JP" sz="2800" dirty="0" smtClean="0"/>
          </a:p>
          <a:p>
            <a:pPr marL="514350" indent="-514350">
              <a:lnSpc>
                <a:spcPct val="150000"/>
              </a:lnSpc>
              <a:buFont typeface="+mj-lt"/>
              <a:buAutoNum type="arabicPeriod"/>
            </a:pPr>
            <a:r>
              <a:rPr lang="ja-JP" altLang="en-US" sz="2800" smtClean="0"/>
              <a:t>日本語が上手になったら、何がしたいですか。</a:t>
            </a:r>
            <a:endParaRPr lang="en-US" altLang="ja-JP" sz="2800" dirty="0" smtClean="0"/>
          </a:p>
          <a:p>
            <a:pPr marL="514350" indent="-514350">
              <a:lnSpc>
                <a:spcPct val="150000"/>
              </a:lnSpc>
              <a:buFont typeface="+mj-lt"/>
              <a:buAutoNum type="arabicPeriod"/>
            </a:pPr>
            <a:r>
              <a:rPr lang="ja-JP" altLang="en-US" sz="2800" smtClean="0"/>
              <a:t>そつぎょうしたら、どんな仕事がしたいですか。</a:t>
            </a:r>
            <a:endParaRPr lang="en-US" altLang="ja-JP" sz="2800" dirty="0" smtClean="0"/>
          </a:p>
          <a:p>
            <a:pPr marL="514350" indent="-514350">
              <a:lnSpc>
                <a:spcPct val="150000"/>
              </a:lnSpc>
              <a:buFont typeface="+mj-lt"/>
              <a:buAutoNum type="arabicPeriod"/>
            </a:pPr>
            <a:r>
              <a:rPr lang="ja-JP" altLang="en-US" sz="2800" dirty="0" smtClean="0"/>
              <a:t>たく</a:t>
            </a:r>
            <a:r>
              <a:rPr lang="ja-JP" altLang="en-US" sz="2800" smtClean="0"/>
              <a:t>さん時間があったら何がしたいですか。</a:t>
            </a:r>
            <a:endParaRPr lang="en-US" altLang="ja-JP" sz="2800" dirty="0" smtClean="0"/>
          </a:p>
        </p:txBody>
      </p:sp>
      <p:sp>
        <p:nvSpPr>
          <p:cNvPr id="4" name="Title 3"/>
          <p:cNvSpPr>
            <a:spLocks noGrp="1"/>
          </p:cNvSpPr>
          <p:nvPr>
            <p:ph type="title"/>
          </p:nvPr>
        </p:nvSpPr>
        <p:spPr/>
        <p:txBody>
          <a:bodyPr/>
          <a:lstStyle/>
          <a:p>
            <a:r>
              <a:rPr lang="ja-JP" altLang="en-US" smtClean="0"/>
              <a:t>話してみましょう</a:t>
            </a:r>
            <a:endParaRPr lang="en-US" dirty="0"/>
          </a:p>
        </p:txBody>
      </p:sp>
    </p:spTree>
    <p:extLst>
      <p:ext uri="{BB962C8B-B14F-4D97-AF65-F5344CB8AC3E}">
        <p14:creationId xmlns="" xmlns:p14="http://schemas.microsoft.com/office/powerpoint/2010/main" val="30636632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98</a:t>
            </a:fld>
            <a:endParaRPr lang="en-US" dirty="0"/>
          </a:p>
        </p:txBody>
      </p:sp>
      <p:sp>
        <p:nvSpPr>
          <p:cNvPr id="5" name="Title 1"/>
          <p:cNvSpPr txBox="1">
            <a:spLocks/>
          </p:cNvSpPr>
          <p:nvPr/>
        </p:nvSpPr>
        <p:spPr>
          <a:xfrm>
            <a:off x="457200" y="2335427"/>
            <a:ext cx="8229600" cy="1143000"/>
          </a:xfrm>
          <a:prstGeom prst="rect">
            <a:avLst/>
          </a:prstGeom>
          <a:solidFill>
            <a:schemeClr val="accent2">
              <a:lumMod val="60000"/>
              <a:lumOff val="40000"/>
            </a:schemeClr>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noProof="0" smtClean="0">
                <a:latin typeface="+mj-lt"/>
                <a:ea typeface="+mj-ea"/>
                <a:cs typeface="+mj-cs"/>
              </a:rPr>
              <a:t>聞くれ</a:t>
            </a:r>
            <a:r>
              <a:rPr lang="ja-JP" altLang="en-US" sz="4400" noProof="0" dirty="0" smtClean="0">
                <a:latin typeface="+mj-lt"/>
                <a:ea typeface="+mj-ea"/>
                <a:cs typeface="+mj-cs"/>
              </a:rPr>
              <a:t>んしゅう</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99</a:t>
            </a:fld>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457200" y="1417638"/>
            <a:ext cx="8229600" cy="4017939"/>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1454096" y="5546048"/>
            <a:ext cx="5923098" cy="1175427"/>
          </a:xfrm>
          <a:prstGeom prst="rect">
            <a:avLst/>
          </a:prstGeom>
          <a:noFill/>
          <a:ln w="9525">
            <a:noFill/>
            <a:miter lim="800000"/>
            <a:headEnd/>
            <a:tailEnd/>
          </a:ln>
        </p:spPr>
      </p:pic>
      <p:cxnSp>
        <p:nvCxnSpPr>
          <p:cNvPr id="5" name="Straight Connector 4"/>
          <p:cNvCxnSpPr/>
          <p:nvPr/>
        </p:nvCxnSpPr>
        <p:spPr>
          <a:xfrm>
            <a:off x="1454096" y="3031958"/>
            <a:ext cx="8238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24517" y="3360821"/>
            <a:ext cx="8238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p:nvPr>
        </p:nvSpPr>
        <p:spPr/>
        <p:txBody>
          <a:bodyPr/>
          <a:lstStyle/>
          <a:p>
            <a:r>
              <a:rPr lang="en-US" dirty="0" smtClean="0"/>
              <a:t>P</a:t>
            </a:r>
            <a:r>
              <a:rPr lang="en-US" altLang="ja-JP" dirty="0" smtClean="0"/>
              <a:t>108</a:t>
            </a:r>
            <a:r>
              <a:rPr lang="en-US" dirty="0" smtClean="0"/>
              <a:t> </a:t>
            </a:r>
            <a:r>
              <a:rPr lang="ja-JP" altLang="en-US" smtClean="0"/>
              <a:t>聞くれんしゅう</a:t>
            </a:r>
            <a:endParaRPr lang="en-US" dirty="0"/>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E8A7E7B1C1A04581D2DB75941C2F1E" ma:contentTypeVersion="0" ma:contentTypeDescription="Create a new document." ma:contentTypeScope="" ma:versionID="a3790e8be9bc78e9e33732469f90d876">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6C254D-FFCD-48C6-A44F-8F7A7E752332}">
  <ds:schemaRefs>
    <ds:schemaRef ds:uri="http://schemas.microsoft.com/office/2006/metadata/properties"/>
  </ds:schemaRefs>
</ds:datastoreItem>
</file>

<file path=customXml/itemProps2.xml><?xml version="1.0" encoding="utf-8"?>
<ds:datastoreItem xmlns:ds="http://schemas.openxmlformats.org/officeDocument/2006/customXml" ds:itemID="{1791A5C1-817C-45D9-9B21-7728C05070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D8DD710-118D-44DD-8CC6-0252022FA4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5292</TotalTime>
  <Words>4203</Words>
  <Application>Microsoft Office PowerPoint</Application>
  <PresentationFormat>On-screen Show (4:3)</PresentationFormat>
  <Paragraphs>800</Paragraphs>
  <Slides>124</Slides>
  <Notes>62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124</vt:i4>
      </vt:variant>
    </vt:vector>
  </HeadingPairs>
  <TitlesOfParts>
    <vt:vector size="127" baseType="lpstr">
      <vt:lpstr>Office Theme</vt:lpstr>
      <vt:lpstr>Equity</vt:lpstr>
      <vt:lpstr>ビットマップ イメージ</vt:lpstr>
      <vt:lpstr>Nakama 2 Chapter 2</vt:lpstr>
      <vt:lpstr>第二課 旅行の計画（りょこうのけいかく） Travel Plans</vt:lpstr>
      <vt:lpstr>たんご</vt:lpstr>
      <vt:lpstr>海外旅行（かいがいりょこう）の前に 何をしますか？</vt:lpstr>
      <vt:lpstr>海外旅行（かいがいりょこう）に 何を持っていきますか？</vt:lpstr>
      <vt:lpstr>旅行の間（あいだ）に何をしますか？</vt:lpstr>
      <vt:lpstr>旅行の時につかうべんりな言葉</vt:lpstr>
      <vt:lpstr>旅行の時につかうべんりな言葉</vt:lpstr>
      <vt:lpstr>旅行の時につかうべんりな言葉</vt:lpstr>
      <vt:lpstr>〜泊(はく)〜日 Numbers of days and nights</vt:lpstr>
      <vt:lpstr>せつぞくし Conjunctions</vt:lpstr>
      <vt:lpstr>せつぞくし Conjunctions</vt:lpstr>
      <vt:lpstr>P82 Activity9</vt:lpstr>
      <vt:lpstr>ダイアローグ</vt:lpstr>
      <vt:lpstr>P83 ダイアローグ</vt:lpstr>
      <vt:lpstr>P84 ダイアローグ</vt:lpstr>
      <vt:lpstr>北海道（ほっかいどう）の雪まつり</vt:lpstr>
      <vt:lpstr>P83 ダイアローグ</vt:lpstr>
      <vt:lpstr>P85 ダイアローグ</vt:lpstr>
      <vt:lpstr>P83 ダイアローグ</vt:lpstr>
      <vt:lpstr>P83 ダイアローグ</vt:lpstr>
      <vt:lpstr>Slide 22</vt:lpstr>
      <vt:lpstr>新幹線（しんかんせん）</vt:lpstr>
      <vt:lpstr>新幹線（しんかんせん）</vt:lpstr>
      <vt:lpstr>駅弁（えきべん）</vt:lpstr>
      <vt:lpstr>駅弁（えきべん）</vt:lpstr>
      <vt:lpstr>ビジネスホテル</vt:lpstr>
      <vt:lpstr>カプセルホテル</vt:lpstr>
      <vt:lpstr>旅館（りょかん）</vt:lpstr>
      <vt:lpstr>旅館（りょかん）</vt:lpstr>
      <vt:lpstr>そのほかの泊（と）まる所（ところ）</vt:lpstr>
      <vt:lpstr>ぶんぽう１</vt:lpstr>
      <vt:lpstr>Expressing occasion, using 時</vt:lpstr>
      <vt:lpstr>Expressing occasion, using 時</vt:lpstr>
      <vt:lpstr>Expressing occasion and time using 時</vt:lpstr>
      <vt:lpstr>Expressing occasion, using 時</vt:lpstr>
      <vt:lpstr>Expressing occasion, using 時</vt:lpstr>
      <vt:lpstr>Expressing occasion, using 時</vt:lpstr>
      <vt:lpstr>Slide 39</vt:lpstr>
      <vt:lpstr>Expressing occasion, using 時</vt:lpstr>
      <vt:lpstr>Slide 41</vt:lpstr>
      <vt:lpstr>Expressing occasion, using 時</vt:lpstr>
      <vt:lpstr>Slide 43</vt:lpstr>
      <vt:lpstr>～時</vt:lpstr>
      <vt:lpstr>ぶんぽう２</vt:lpstr>
      <vt:lpstr>Expressing intention  using the volitional form of the verb +と思う</vt:lpstr>
      <vt:lpstr>Expressing intention  using the volitional form of the verb +と思う</vt:lpstr>
      <vt:lpstr>Slide 48</vt:lpstr>
      <vt:lpstr>Slide 49</vt:lpstr>
      <vt:lpstr>Slide 50</vt:lpstr>
      <vt:lpstr>VOLITIONAL FORM</vt:lpstr>
      <vt:lpstr>Expressing intention  using the volitional form of the verb +と思う</vt:lpstr>
      <vt:lpstr>Volitional form of verb + と思います I am thinking of doing ~ (a tentative plan)</vt:lpstr>
      <vt:lpstr>Volitional form of verb + と思っています I’ve been thinking of doing ~ (not a tentative plan)</vt:lpstr>
      <vt:lpstr>Volitional form of verb + と思っています Someone is thinking of doing ~ (3rd person’s plan)</vt:lpstr>
      <vt:lpstr>Volitional form of verb + と思っています Someone is thinking of doing ~ (3rd person’s plan)</vt:lpstr>
      <vt:lpstr>P93 Activity1</vt:lpstr>
      <vt:lpstr>P93 Activity1</vt:lpstr>
      <vt:lpstr>週末の予定</vt:lpstr>
      <vt:lpstr>～よう／～ましょう</vt:lpstr>
      <vt:lpstr>れい／A: マクドナルドで昼ごはんを食べない？    B: うん、食べよう。</vt:lpstr>
      <vt:lpstr>～よう／～ましょう</vt:lpstr>
      <vt:lpstr>ぶんぽう３</vt:lpstr>
      <vt:lpstr>Expressing intention and plans  using the plain present form +つもりor予定</vt:lpstr>
      <vt:lpstr>Plain present form of verb + つもりです “I intend to do ~”</vt:lpstr>
      <vt:lpstr>Plain present form of verb + つもりです “I intend to do ~”</vt:lpstr>
      <vt:lpstr>Plain present form of verb + 予定（よてい）です I plan to do ~</vt:lpstr>
      <vt:lpstr>Plain present form of verb + 予定（よてい）です I plan to do ~</vt:lpstr>
      <vt:lpstr>How to express intention and plans</vt:lpstr>
      <vt:lpstr>How to express intention and plans</vt:lpstr>
      <vt:lpstr>P98 Activity2</vt:lpstr>
      <vt:lpstr>P99 Ativity4 旅行の計画</vt:lpstr>
      <vt:lpstr>話してみましょう</vt:lpstr>
      <vt:lpstr>ぶんぽう４</vt:lpstr>
      <vt:lpstr>もうv.s.まだ</vt:lpstr>
      <vt:lpstr>もうv.s.まだ</vt:lpstr>
      <vt:lpstr>もう</vt:lpstr>
      <vt:lpstr>まだ</vt:lpstr>
      <vt:lpstr>まだ + negative form</vt:lpstr>
      <vt:lpstr>もうv.s.まだ</vt:lpstr>
      <vt:lpstr>もうv.s.まだ</vt:lpstr>
      <vt:lpstr>P102 Activity 1</vt:lpstr>
      <vt:lpstr>P102 Activity 2</vt:lpstr>
      <vt:lpstr>話してみましょう</vt:lpstr>
      <vt:lpstr>ぶんぽう５</vt:lpstr>
      <vt:lpstr>Expressing conditions and sequence using ～たら</vt:lpstr>
      <vt:lpstr>～たら (1) Conditional (if～)</vt:lpstr>
      <vt:lpstr>～たら (2) Sequence (after, when~)</vt:lpstr>
      <vt:lpstr>～たら  with Intention, Request, Obligation…etc</vt:lpstr>
      <vt:lpstr>～たら (3) unexpected event</vt:lpstr>
      <vt:lpstr>Various types of ～たら</vt:lpstr>
      <vt:lpstr>れんしゅう</vt:lpstr>
      <vt:lpstr>話してみましょう</vt:lpstr>
      <vt:lpstr>P105, 106 Activity 2</vt:lpstr>
      <vt:lpstr>Slide 95</vt:lpstr>
      <vt:lpstr>Slide 96</vt:lpstr>
      <vt:lpstr>話してみましょう</vt:lpstr>
      <vt:lpstr>Slide 98</vt:lpstr>
      <vt:lpstr>P108 聞くれんしゅう</vt:lpstr>
      <vt:lpstr>P108 どの「こそあど言葉」？</vt:lpstr>
      <vt:lpstr>P108 どの「こそあど言葉」？</vt:lpstr>
      <vt:lpstr>P109 聞くれんしゅう</vt:lpstr>
      <vt:lpstr>Slide 103</vt:lpstr>
      <vt:lpstr>P109 聞くれんしゅう</vt:lpstr>
      <vt:lpstr>P110 聞くれんしゅう</vt:lpstr>
      <vt:lpstr>聞き上手話し上手</vt:lpstr>
      <vt:lpstr>P111 聞き上手話し上手</vt:lpstr>
      <vt:lpstr>P111 聞き上手話し上手</vt:lpstr>
      <vt:lpstr>P111 聞き上手話し上手</vt:lpstr>
      <vt:lpstr>かんじ</vt:lpstr>
      <vt:lpstr>漢字（かんじ）</vt:lpstr>
      <vt:lpstr>Slide 112</vt:lpstr>
      <vt:lpstr>Slide 113</vt:lpstr>
      <vt:lpstr>Slide 114</vt:lpstr>
      <vt:lpstr>Slide 115</vt:lpstr>
      <vt:lpstr>Slide 116</vt:lpstr>
      <vt:lpstr>Slide 117</vt:lpstr>
      <vt:lpstr>P116 読むれんしゅう</vt:lpstr>
      <vt:lpstr>P116 読むれんしゅう</vt:lpstr>
      <vt:lpstr>P117 読むれんしゅう　 ハワイ旅行</vt:lpstr>
      <vt:lpstr>P117 読むれんしゅう</vt:lpstr>
      <vt:lpstr>P117 読むれんしゅう</vt:lpstr>
      <vt:lpstr>Slide 123</vt:lpstr>
      <vt:lpstr>P119 読むれんしゅう</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Yukari Tokumasu</dc:creator>
  <cp:lastModifiedBy>tokumasu</cp:lastModifiedBy>
  <cp:revision>653</cp:revision>
  <dcterms:created xsi:type="dcterms:W3CDTF">2010-02-10T02:30:24Z</dcterms:created>
  <dcterms:modified xsi:type="dcterms:W3CDTF">2012-09-27T15:56:33Z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0x010100A0E8A7E7B1C1A04581D2DB75941C2F1E</vt:lpwstr>
  </property>
</Properties>
</file>